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7"/>
  </p:notesMasterIdLst>
  <p:handoutMasterIdLst>
    <p:handoutMasterId r:id="rId28"/>
  </p:handoutMasterIdLst>
  <p:sldIdLst>
    <p:sldId id="256" r:id="rId5"/>
    <p:sldId id="257" r:id="rId6"/>
    <p:sldId id="270" r:id="rId7"/>
    <p:sldId id="269" r:id="rId8"/>
    <p:sldId id="271" r:id="rId9"/>
    <p:sldId id="274" r:id="rId10"/>
    <p:sldId id="275" r:id="rId11"/>
    <p:sldId id="273" r:id="rId12"/>
    <p:sldId id="276" r:id="rId13"/>
    <p:sldId id="278" r:id="rId14"/>
    <p:sldId id="272" r:id="rId15"/>
    <p:sldId id="288" r:id="rId16"/>
    <p:sldId id="277" r:id="rId17"/>
    <p:sldId id="279" r:id="rId18"/>
    <p:sldId id="280" r:id="rId19"/>
    <p:sldId id="281" r:id="rId20"/>
    <p:sldId id="282" r:id="rId21"/>
    <p:sldId id="283" r:id="rId22"/>
    <p:sldId id="284" r:id="rId23"/>
    <p:sldId id="285" r:id="rId24"/>
    <p:sldId id="286" r:id="rId25"/>
    <p:sldId id="287" r:id="rId2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7" orient="horz" pos="2500" userDrawn="1">
          <p15:clr>
            <a:srgbClr val="A4A3A4"/>
          </p15:clr>
        </p15:guide>
        <p15:guide id="8" pos="495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F1E4"/>
    <a:srgbClr val="B8D3E8"/>
    <a:srgbClr val="197DCE"/>
    <a:srgbClr val="BC7FBB"/>
    <a:srgbClr val="7FC6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88824F4-9919-4E77-93B9-304170F9E2FE}" v="20" dt="2025-11-16T14:45:53.452"/>
    <p1510:client id="{D65A1D7B-7F99-4A42-8E98-2DE3CADA6CFC}" v="13" dt="2025-11-17T01:48:01.959"/>
  </p1510:revLst>
</p1510:revInfo>
</file>

<file path=ppt/tableStyles.xml><?xml version="1.0" encoding="utf-8"?>
<a:tblStyleLst xmlns:a="http://schemas.openxmlformats.org/drawingml/2006/main" def="{284E427A-3D55-4303-BF80-6455036E1DE7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25" autoAdjust="0"/>
    <p:restoredTop sz="94291" autoAdjust="0"/>
  </p:normalViewPr>
  <p:slideViewPr>
    <p:cSldViewPr snapToGrid="0" showGuides="1">
      <p:cViewPr varScale="1">
        <p:scale>
          <a:sx n="84" d="100"/>
          <a:sy n="84" d="100"/>
        </p:scale>
        <p:origin x="108" y="612"/>
      </p:cViewPr>
      <p:guideLst>
        <p:guide pos="3840"/>
        <p:guide orient="horz" pos="2500"/>
        <p:guide pos="4951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8" d="100"/>
          <a:sy n="58" d="100"/>
        </p:scale>
        <p:origin x="2965" y="4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yan Nielsen" userId="cf061df2248f334b" providerId="LiveId" clId="{97B96BD4-690B-472A-935A-4DD4B0EA96B1}"/>
    <pc:docChg chg="undo custSel addSld delSld modSld sldOrd">
      <pc:chgData name="Ryan Nielsen" userId="cf061df2248f334b" providerId="LiveId" clId="{97B96BD4-690B-472A-935A-4DD4B0EA96B1}" dt="2025-11-17T22:18:37.504" v="3950" actId="2696"/>
      <pc:docMkLst>
        <pc:docMk/>
      </pc:docMkLst>
      <pc:sldChg chg="del">
        <pc:chgData name="Ryan Nielsen" userId="cf061df2248f334b" providerId="LiveId" clId="{97B96BD4-690B-472A-935A-4DD4B0EA96B1}" dt="2025-11-16T08:02:33.288" v="2878" actId="47"/>
        <pc:sldMkLst>
          <pc:docMk/>
          <pc:sldMk cId="3733523618" sldId="258"/>
        </pc:sldMkLst>
      </pc:sldChg>
      <pc:sldChg chg="add del">
        <pc:chgData name="Ryan Nielsen" userId="cf061df2248f334b" providerId="LiveId" clId="{97B96BD4-690B-472A-935A-4DD4B0EA96B1}" dt="2025-11-16T08:03:14.256" v="2894" actId="47"/>
        <pc:sldMkLst>
          <pc:docMk/>
          <pc:sldMk cId="2636584484" sldId="259"/>
        </pc:sldMkLst>
      </pc:sldChg>
      <pc:sldChg chg="add del">
        <pc:chgData name="Ryan Nielsen" userId="cf061df2248f334b" providerId="LiveId" clId="{97B96BD4-690B-472A-935A-4DD4B0EA96B1}" dt="2025-11-16T08:03:13.175" v="2893" actId="47"/>
        <pc:sldMkLst>
          <pc:docMk/>
          <pc:sldMk cId="18768004" sldId="260"/>
        </pc:sldMkLst>
      </pc:sldChg>
      <pc:sldChg chg="add del">
        <pc:chgData name="Ryan Nielsen" userId="cf061df2248f334b" providerId="LiveId" clId="{97B96BD4-690B-472A-935A-4DD4B0EA96B1}" dt="2025-11-16T08:03:12.190" v="2892" actId="47"/>
        <pc:sldMkLst>
          <pc:docMk/>
          <pc:sldMk cId="612177979" sldId="261"/>
        </pc:sldMkLst>
      </pc:sldChg>
      <pc:sldChg chg="add del">
        <pc:chgData name="Ryan Nielsen" userId="cf061df2248f334b" providerId="LiveId" clId="{97B96BD4-690B-472A-935A-4DD4B0EA96B1}" dt="2025-11-16T08:03:09.023" v="2891" actId="47"/>
        <pc:sldMkLst>
          <pc:docMk/>
          <pc:sldMk cId="2902992781" sldId="262"/>
        </pc:sldMkLst>
      </pc:sldChg>
      <pc:sldChg chg="del">
        <pc:chgData name="Ryan Nielsen" userId="cf061df2248f334b" providerId="LiveId" clId="{97B96BD4-690B-472A-935A-4DD4B0EA96B1}" dt="2025-11-16T08:02:43.041" v="2882" actId="47"/>
        <pc:sldMkLst>
          <pc:docMk/>
          <pc:sldMk cId="4243905809" sldId="263"/>
        </pc:sldMkLst>
      </pc:sldChg>
      <pc:sldChg chg="del">
        <pc:chgData name="Ryan Nielsen" userId="cf061df2248f334b" providerId="LiveId" clId="{97B96BD4-690B-472A-935A-4DD4B0EA96B1}" dt="2025-11-16T08:02:41.197" v="2881" actId="47"/>
        <pc:sldMkLst>
          <pc:docMk/>
          <pc:sldMk cId="491993309" sldId="264"/>
        </pc:sldMkLst>
      </pc:sldChg>
      <pc:sldChg chg="del">
        <pc:chgData name="Ryan Nielsen" userId="cf061df2248f334b" providerId="LiveId" clId="{97B96BD4-690B-472A-935A-4DD4B0EA96B1}" dt="2025-11-16T08:02:40.702" v="2880" actId="47"/>
        <pc:sldMkLst>
          <pc:docMk/>
          <pc:sldMk cId="3309279394" sldId="265"/>
        </pc:sldMkLst>
      </pc:sldChg>
      <pc:sldChg chg="del">
        <pc:chgData name="Ryan Nielsen" userId="cf061df2248f334b" providerId="LiveId" clId="{97B96BD4-690B-472A-935A-4DD4B0EA96B1}" dt="2025-11-16T08:02:39.966" v="2879" actId="47"/>
        <pc:sldMkLst>
          <pc:docMk/>
          <pc:sldMk cId="59582380" sldId="268"/>
        </pc:sldMkLst>
      </pc:sldChg>
      <pc:sldChg chg="modSp mod">
        <pc:chgData name="Ryan Nielsen" userId="cf061df2248f334b" providerId="LiveId" clId="{97B96BD4-690B-472A-935A-4DD4B0EA96B1}" dt="2025-11-16T13:20:24.576" v="2933" actId="20577"/>
        <pc:sldMkLst>
          <pc:docMk/>
          <pc:sldMk cId="245815427" sldId="269"/>
        </pc:sldMkLst>
        <pc:spChg chg="mod">
          <ac:chgData name="Ryan Nielsen" userId="cf061df2248f334b" providerId="LiveId" clId="{97B96BD4-690B-472A-935A-4DD4B0EA96B1}" dt="2025-11-16T13:20:24.576" v="2933" actId="20577"/>
          <ac:spMkLst>
            <pc:docMk/>
            <pc:sldMk cId="245815427" sldId="269"/>
            <ac:spMk id="12" creationId="{5EA54A7A-3805-B658-C641-5C2CF887B24F}"/>
          </ac:spMkLst>
        </pc:spChg>
      </pc:sldChg>
      <pc:sldChg chg="modSp mod">
        <pc:chgData name="Ryan Nielsen" userId="cf061df2248f334b" providerId="LiveId" clId="{97B96BD4-690B-472A-935A-4DD4B0EA96B1}" dt="2025-11-16T13:08:30.319" v="2914" actId="20577"/>
        <pc:sldMkLst>
          <pc:docMk/>
          <pc:sldMk cId="3082805642" sldId="270"/>
        </pc:sldMkLst>
        <pc:spChg chg="mod">
          <ac:chgData name="Ryan Nielsen" userId="cf061df2248f334b" providerId="LiveId" clId="{97B96BD4-690B-472A-935A-4DD4B0EA96B1}" dt="2025-11-16T13:08:30.319" v="2914" actId="20577"/>
          <ac:spMkLst>
            <pc:docMk/>
            <pc:sldMk cId="3082805642" sldId="270"/>
            <ac:spMk id="5" creationId="{C731EC76-7E4C-FD53-0823-C345401D0995}"/>
          </ac:spMkLst>
        </pc:spChg>
      </pc:sldChg>
      <pc:sldChg chg="addSp modSp mod ord">
        <pc:chgData name="Ryan Nielsen" userId="cf061df2248f334b" providerId="LiveId" clId="{97B96BD4-690B-472A-935A-4DD4B0EA96B1}" dt="2025-11-16T14:07:13.414" v="3250" actId="1076"/>
        <pc:sldMkLst>
          <pc:docMk/>
          <pc:sldMk cId="3052539442" sldId="271"/>
        </pc:sldMkLst>
        <pc:spChg chg="mod">
          <ac:chgData name="Ryan Nielsen" userId="cf061df2248f334b" providerId="LiveId" clId="{97B96BD4-690B-472A-935A-4DD4B0EA96B1}" dt="2025-11-16T13:25:12.915" v="3054" actId="207"/>
          <ac:spMkLst>
            <pc:docMk/>
            <pc:sldMk cId="3052539442" sldId="271"/>
            <ac:spMk id="5" creationId="{9A61D15A-99F0-4B69-BD61-8935FEBAD130}"/>
          </ac:spMkLst>
        </pc:spChg>
        <pc:spChg chg="mod">
          <ac:chgData name="Ryan Nielsen" userId="cf061df2248f334b" providerId="LiveId" clId="{97B96BD4-690B-472A-935A-4DD4B0EA96B1}" dt="2025-11-16T13:32:45.247" v="3160" actId="20577"/>
          <ac:spMkLst>
            <pc:docMk/>
            <pc:sldMk cId="3052539442" sldId="271"/>
            <ac:spMk id="12" creationId="{DDE5369B-18B4-03A0-B352-4D07A65772D4}"/>
          </ac:spMkLst>
        </pc:spChg>
        <pc:spChg chg="mod">
          <ac:chgData name="Ryan Nielsen" userId="cf061df2248f334b" providerId="LiveId" clId="{97B96BD4-690B-472A-935A-4DD4B0EA96B1}" dt="2025-11-16T14:06:57.301" v="3248" actId="6549"/>
          <ac:spMkLst>
            <pc:docMk/>
            <pc:sldMk cId="3052539442" sldId="271"/>
            <ac:spMk id="16" creationId="{B3AF262C-69D8-EAA1-EA0B-5CA544BC64A0}"/>
          </ac:spMkLst>
        </pc:spChg>
        <pc:spChg chg="add mod">
          <ac:chgData name="Ryan Nielsen" userId="cf061df2248f334b" providerId="LiveId" clId="{97B96BD4-690B-472A-935A-4DD4B0EA96B1}" dt="2025-11-16T14:07:13.414" v="3250" actId="1076"/>
          <ac:spMkLst>
            <pc:docMk/>
            <pc:sldMk cId="3052539442" sldId="271"/>
            <ac:spMk id="18" creationId="{4EC3D158-9527-1404-4C00-57704281ED5D}"/>
          </ac:spMkLst>
        </pc:spChg>
      </pc:sldChg>
      <pc:sldChg chg="addSp delSp modSp mod">
        <pc:chgData name="Ryan Nielsen" userId="cf061df2248f334b" providerId="LiveId" clId="{97B96BD4-690B-472A-935A-4DD4B0EA96B1}" dt="2025-11-16T14:26:53.886" v="3825" actId="478"/>
        <pc:sldMkLst>
          <pc:docMk/>
          <pc:sldMk cId="2802609561" sldId="272"/>
        </pc:sldMkLst>
        <pc:spChg chg="mod">
          <ac:chgData name="Ryan Nielsen" userId="cf061df2248f334b" providerId="LiveId" clId="{97B96BD4-690B-472A-935A-4DD4B0EA96B1}" dt="2025-11-16T13:23:23.904" v="3049" actId="120"/>
          <ac:spMkLst>
            <pc:docMk/>
            <pc:sldMk cId="2802609561" sldId="272"/>
            <ac:spMk id="12" creationId="{584E93C2-18F1-1862-390C-A80622027108}"/>
          </ac:spMkLst>
        </pc:spChg>
        <pc:picChg chg="mod">
          <ac:chgData name="Ryan Nielsen" userId="cf061df2248f334b" providerId="LiveId" clId="{97B96BD4-690B-472A-935A-4DD4B0EA96B1}" dt="2025-11-16T13:23:27.852" v="3050" actId="1076"/>
          <ac:picMkLst>
            <pc:docMk/>
            <pc:sldMk cId="2802609561" sldId="272"/>
            <ac:picMk id="8" creationId="{E9F48D37-8EB8-D533-A676-24F8DE5A79C0}"/>
          </ac:picMkLst>
        </pc:picChg>
        <pc:picChg chg="del">
          <ac:chgData name="Ryan Nielsen" userId="cf061df2248f334b" providerId="LiveId" clId="{97B96BD4-690B-472A-935A-4DD4B0EA96B1}" dt="2025-11-16T14:26:53.886" v="3825" actId="478"/>
          <ac:picMkLst>
            <pc:docMk/>
            <pc:sldMk cId="2802609561" sldId="272"/>
            <ac:picMk id="9" creationId="{528F0705-67A2-DC6C-3776-ED3DB9C1383B}"/>
          </ac:picMkLst>
        </pc:picChg>
        <pc:picChg chg="add mod ord">
          <ac:chgData name="Ryan Nielsen" userId="cf061df2248f334b" providerId="LiveId" clId="{97B96BD4-690B-472A-935A-4DD4B0EA96B1}" dt="2025-11-16T14:26:51.616" v="3824" actId="167"/>
          <ac:picMkLst>
            <pc:docMk/>
            <pc:sldMk cId="2802609561" sldId="272"/>
            <ac:picMk id="11" creationId="{CB1952D3-139A-E171-6716-1AA0262DE05C}"/>
          </ac:picMkLst>
        </pc:picChg>
      </pc:sldChg>
      <pc:sldChg chg="delSp modSp mod ord">
        <pc:chgData name="Ryan Nielsen" userId="cf061df2248f334b" providerId="LiveId" clId="{97B96BD4-690B-472A-935A-4DD4B0EA96B1}" dt="2025-11-16T14:17:45.361" v="3285" actId="1076"/>
        <pc:sldMkLst>
          <pc:docMk/>
          <pc:sldMk cId="3814947675" sldId="273"/>
        </pc:sldMkLst>
        <pc:spChg chg="del">
          <ac:chgData name="Ryan Nielsen" userId="cf061df2248f334b" providerId="LiveId" clId="{97B96BD4-690B-472A-935A-4DD4B0EA96B1}" dt="2025-11-16T06:56:51.511" v="498" actId="478"/>
          <ac:spMkLst>
            <pc:docMk/>
            <pc:sldMk cId="3814947675" sldId="273"/>
            <ac:spMk id="4" creationId="{1532BC35-C8F1-75AC-6B13-E60EC1999B6D}"/>
          </ac:spMkLst>
        </pc:spChg>
        <pc:spChg chg="mod">
          <ac:chgData name="Ryan Nielsen" userId="cf061df2248f334b" providerId="LiveId" clId="{97B96BD4-690B-472A-935A-4DD4B0EA96B1}" dt="2025-11-16T14:04:47.329" v="3205" actId="207"/>
          <ac:spMkLst>
            <pc:docMk/>
            <pc:sldMk cId="3814947675" sldId="273"/>
            <ac:spMk id="5" creationId="{487D3681-BD6D-1A97-763E-5AACB5870D47}"/>
          </ac:spMkLst>
        </pc:spChg>
        <pc:spChg chg="mod">
          <ac:chgData name="Ryan Nielsen" userId="cf061df2248f334b" providerId="LiveId" clId="{97B96BD4-690B-472A-935A-4DD4B0EA96B1}" dt="2025-11-16T14:17:45.361" v="3285" actId="1076"/>
          <ac:spMkLst>
            <pc:docMk/>
            <pc:sldMk cId="3814947675" sldId="273"/>
            <ac:spMk id="12" creationId="{591975EC-D269-8C8C-3CCC-2E063FEA4C6E}"/>
          </ac:spMkLst>
        </pc:spChg>
        <pc:picChg chg="mod">
          <ac:chgData name="Ryan Nielsen" userId="cf061df2248f334b" providerId="LiveId" clId="{97B96BD4-690B-472A-935A-4DD4B0EA96B1}" dt="2025-11-16T06:54:37.190" v="486" actId="14826"/>
          <ac:picMkLst>
            <pc:docMk/>
            <pc:sldMk cId="3814947675" sldId="273"/>
            <ac:picMk id="14" creationId="{1D406328-D0ED-57F2-2EFC-FD0E1AA1765C}"/>
          </ac:picMkLst>
        </pc:picChg>
      </pc:sldChg>
      <pc:sldChg chg="modSp mod ord">
        <pc:chgData name="Ryan Nielsen" userId="cf061df2248f334b" providerId="LiveId" clId="{97B96BD4-690B-472A-935A-4DD4B0EA96B1}" dt="2025-11-16T14:04:11.973" v="3200" actId="207"/>
        <pc:sldMkLst>
          <pc:docMk/>
          <pc:sldMk cId="518396888" sldId="274"/>
        </pc:sldMkLst>
        <pc:spChg chg="mod">
          <ac:chgData name="Ryan Nielsen" userId="cf061df2248f334b" providerId="LiveId" clId="{97B96BD4-690B-472A-935A-4DD4B0EA96B1}" dt="2025-11-16T14:04:11.973" v="3200" actId="207"/>
          <ac:spMkLst>
            <pc:docMk/>
            <pc:sldMk cId="518396888" sldId="274"/>
            <ac:spMk id="5" creationId="{1BB43909-24FE-016E-F8C3-4738984B5519}"/>
          </ac:spMkLst>
        </pc:spChg>
      </pc:sldChg>
      <pc:sldChg chg="modSp mod ord">
        <pc:chgData name="Ryan Nielsen" userId="cf061df2248f334b" providerId="LiveId" clId="{97B96BD4-690B-472A-935A-4DD4B0EA96B1}" dt="2025-11-16T14:04:42.900" v="3204" actId="207"/>
        <pc:sldMkLst>
          <pc:docMk/>
          <pc:sldMk cId="3415624531" sldId="275"/>
        </pc:sldMkLst>
        <pc:spChg chg="mod">
          <ac:chgData name="Ryan Nielsen" userId="cf061df2248f334b" providerId="LiveId" clId="{97B96BD4-690B-472A-935A-4DD4B0EA96B1}" dt="2025-11-16T14:04:42.900" v="3204" actId="207"/>
          <ac:spMkLst>
            <pc:docMk/>
            <pc:sldMk cId="3415624531" sldId="275"/>
            <ac:spMk id="5" creationId="{B113E9D5-A4AD-A6C5-4C1C-22DE61D6440C}"/>
          </ac:spMkLst>
        </pc:spChg>
      </pc:sldChg>
      <pc:sldChg chg="addSp delSp modSp add mod ord">
        <pc:chgData name="Ryan Nielsen" userId="cf061df2248f334b" providerId="LiveId" clId="{97B96BD4-690B-472A-935A-4DD4B0EA96B1}" dt="2025-11-16T14:04:51.441" v="3206" actId="207"/>
        <pc:sldMkLst>
          <pc:docMk/>
          <pc:sldMk cId="3909770399" sldId="276"/>
        </pc:sldMkLst>
        <pc:spChg chg="del">
          <ac:chgData name="Ryan Nielsen" userId="cf061df2248f334b" providerId="LiveId" clId="{97B96BD4-690B-472A-935A-4DD4B0EA96B1}" dt="2025-11-16T06:55:33.916" v="492" actId="478"/>
          <ac:spMkLst>
            <pc:docMk/>
            <pc:sldMk cId="3909770399" sldId="276"/>
            <ac:spMk id="4" creationId="{957BF8FD-8E9F-FE90-707C-EDF072659790}"/>
          </ac:spMkLst>
        </pc:spChg>
        <pc:spChg chg="mod">
          <ac:chgData name="Ryan Nielsen" userId="cf061df2248f334b" providerId="LiveId" clId="{97B96BD4-690B-472A-935A-4DD4B0EA96B1}" dt="2025-11-16T14:04:51.441" v="3206" actId="207"/>
          <ac:spMkLst>
            <pc:docMk/>
            <pc:sldMk cId="3909770399" sldId="276"/>
            <ac:spMk id="5" creationId="{0550BDC1-3C7D-8F41-34E4-E6298EF822D6}"/>
          </ac:spMkLst>
        </pc:spChg>
        <pc:spChg chg="del">
          <ac:chgData name="Ryan Nielsen" userId="cf061df2248f334b" providerId="LiveId" clId="{97B96BD4-690B-472A-935A-4DD4B0EA96B1}" dt="2025-11-16T06:55:29.356" v="491" actId="478"/>
          <ac:spMkLst>
            <pc:docMk/>
            <pc:sldMk cId="3909770399" sldId="276"/>
            <ac:spMk id="12" creationId="{A377F0AF-FC9A-0EA1-7370-588F2AE4F57D}"/>
          </ac:spMkLst>
        </pc:spChg>
        <pc:picChg chg="add mod">
          <ac:chgData name="Ryan Nielsen" userId="cf061df2248f334b" providerId="LiveId" clId="{97B96BD4-690B-472A-935A-4DD4B0EA96B1}" dt="2025-11-16T06:57:36.198" v="521" actId="14826"/>
          <ac:picMkLst>
            <pc:docMk/>
            <pc:sldMk cId="3909770399" sldId="276"/>
            <ac:picMk id="6" creationId="{5145A6BB-6CD0-05D7-BCB0-4947B3DB0009}"/>
          </ac:picMkLst>
        </pc:picChg>
        <pc:picChg chg="add mod">
          <ac:chgData name="Ryan Nielsen" userId="cf061df2248f334b" providerId="LiveId" clId="{97B96BD4-690B-472A-935A-4DD4B0EA96B1}" dt="2025-11-16T06:57:57.419" v="522" actId="14826"/>
          <ac:picMkLst>
            <pc:docMk/>
            <pc:sldMk cId="3909770399" sldId="276"/>
            <ac:picMk id="7" creationId="{8FE9F156-E54E-DC49-DB94-FB51963FE622}"/>
          </ac:picMkLst>
        </pc:picChg>
        <pc:picChg chg="mod">
          <ac:chgData name="Ryan Nielsen" userId="cf061df2248f334b" providerId="LiveId" clId="{97B96BD4-690B-472A-935A-4DD4B0EA96B1}" dt="2025-11-16T06:56:40.279" v="497" actId="14826"/>
          <ac:picMkLst>
            <pc:docMk/>
            <pc:sldMk cId="3909770399" sldId="276"/>
            <ac:picMk id="14" creationId="{40566C79-8770-A4D4-271D-7CF7660A7539}"/>
          </ac:picMkLst>
        </pc:picChg>
      </pc:sldChg>
      <pc:sldChg chg="addSp delSp modSp add mod">
        <pc:chgData name="Ryan Nielsen" userId="cf061df2248f334b" providerId="LiveId" clId="{97B96BD4-690B-472A-935A-4DD4B0EA96B1}" dt="2025-11-16T07:15:53.868" v="1108" actId="14100"/>
        <pc:sldMkLst>
          <pc:docMk/>
          <pc:sldMk cId="3215367093" sldId="277"/>
        </pc:sldMkLst>
        <pc:spChg chg="del">
          <ac:chgData name="Ryan Nielsen" userId="cf061df2248f334b" providerId="LiveId" clId="{97B96BD4-690B-472A-935A-4DD4B0EA96B1}" dt="2025-11-16T07:05:51.415" v="780" actId="478"/>
          <ac:spMkLst>
            <pc:docMk/>
            <pc:sldMk cId="3215367093" sldId="277"/>
            <ac:spMk id="4" creationId="{CF6623B6-64AC-509D-B87C-61A8C56C1B76}"/>
          </ac:spMkLst>
        </pc:spChg>
        <pc:spChg chg="mod">
          <ac:chgData name="Ryan Nielsen" userId="cf061df2248f334b" providerId="LiveId" clId="{97B96BD4-690B-472A-935A-4DD4B0EA96B1}" dt="2025-11-16T07:15:53.868" v="1108" actId="14100"/>
          <ac:spMkLst>
            <pc:docMk/>
            <pc:sldMk cId="3215367093" sldId="277"/>
            <ac:spMk id="5" creationId="{7825BADB-7BDD-408F-5114-303D7598C98A}"/>
          </ac:spMkLst>
        </pc:spChg>
        <pc:spChg chg="add mod">
          <ac:chgData name="Ryan Nielsen" userId="cf061df2248f334b" providerId="LiveId" clId="{97B96BD4-690B-472A-935A-4DD4B0EA96B1}" dt="2025-11-16T07:06:02.884" v="782" actId="115"/>
          <ac:spMkLst>
            <pc:docMk/>
            <pc:sldMk cId="3215367093" sldId="277"/>
            <ac:spMk id="6" creationId="{09EDEC31-6A4D-90AE-CC62-8CF785FF6CFC}"/>
          </ac:spMkLst>
        </pc:spChg>
        <pc:spChg chg="mod">
          <ac:chgData name="Ryan Nielsen" userId="cf061df2248f334b" providerId="LiveId" clId="{97B96BD4-690B-472A-935A-4DD4B0EA96B1}" dt="2025-11-16T07:05:58.203" v="781" actId="115"/>
          <ac:spMkLst>
            <pc:docMk/>
            <pc:sldMk cId="3215367093" sldId="277"/>
            <ac:spMk id="12" creationId="{B44D50B5-0067-EBBE-1013-2EC13D9B5A13}"/>
          </ac:spMkLst>
        </pc:spChg>
        <pc:picChg chg="del mod">
          <ac:chgData name="Ryan Nielsen" userId="cf061df2248f334b" providerId="LiveId" clId="{97B96BD4-690B-472A-935A-4DD4B0EA96B1}" dt="2025-11-16T07:00:59.587" v="552" actId="478"/>
          <ac:picMkLst>
            <pc:docMk/>
            <pc:sldMk cId="3215367093" sldId="277"/>
            <ac:picMk id="14" creationId="{D12288DD-EB9A-858E-9661-F29332B9052C}"/>
          </ac:picMkLst>
        </pc:picChg>
      </pc:sldChg>
      <pc:sldChg chg="addSp delSp modSp add mod ord">
        <pc:chgData name="Ryan Nielsen" userId="cf061df2248f334b" providerId="LiveId" clId="{97B96BD4-690B-472A-935A-4DD4B0EA96B1}" dt="2025-11-16T14:14:51.843" v="3283" actId="1076"/>
        <pc:sldMkLst>
          <pc:docMk/>
          <pc:sldMk cId="3234848663" sldId="278"/>
        </pc:sldMkLst>
        <pc:spChg chg="mod">
          <ac:chgData name="Ryan Nielsen" userId="cf061df2248f334b" providerId="LiveId" clId="{97B96BD4-690B-472A-935A-4DD4B0EA96B1}" dt="2025-11-16T14:12:58.138" v="3277" actId="207"/>
          <ac:spMkLst>
            <pc:docMk/>
            <pc:sldMk cId="3234848663" sldId="278"/>
            <ac:spMk id="5" creationId="{D03289FC-BE2D-AF8E-0D88-AD1A41EDC9BE}"/>
          </ac:spMkLst>
        </pc:spChg>
        <pc:picChg chg="add mod">
          <ac:chgData name="Ryan Nielsen" userId="cf061df2248f334b" providerId="LiveId" clId="{97B96BD4-690B-472A-935A-4DD4B0EA96B1}" dt="2025-11-16T14:14:51.843" v="3283" actId="1076"/>
          <ac:picMkLst>
            <pc:docMk/>
            <pc:sldMk cId="3234848663" sldId="278"/>
            <ac:picMk id="4" creationId="{4066710E-EB68-DEEB-A921-2A3C70FA0717}"/>
          </ac:picMkLst>
        </pc:picChg>
        <pc:picChg chg="mod">
          <ac:chgData name="Ryan Nielsen" userId="cf061df2248f334b" providerId="LiveId" clId="{97B96BD4-690B-472A-935A-4DD4B0EA96B1}" dt="2025-11-16T14:14:34.363" v="3280" actId="1076"/>
          <ac:picMkLst>
            <pc:docMk/>
            <pc:sldMk cId="3234848663" sldId="278"/>
            <ac:picMk id="6" creationId="{1CAE2DD0-22DE-FD9B-0293-181EED1AD6A7}"/>
          </ac:picMkLst>
        </pc:picChg>
        <pc:picChg chg="del">
          <ac:chgData name="Ryan Nielsen" userId="cf061df2248f334b" providerId="LiveId" clId="{97B96BD4-690B-472A-935A-4DD4B0EA96B1}" dt="2025-11-16T06:58:42.843" v="525" actId="478"/>
          <ac:picMkLst>
            <pc:docMk/>
            <pc:sldMk cId="3234848663" sldId="278"/>
            <ac:picMk id="7" creationId="{390D0BD5-472C-C056-E859-4503173D4507}"/>
          </ac:picMkLst>
        </pc:picChg>
        <pc:picChg chg="mod">
          <ac:chgData name="Ryan Nielsen" userId="cf061df2248f334b" providerId="LiveId" clId="{97B96BD4-690B-472A-935A-4DD4B0EA96B1}" dt="2025-11-16T14:14:45.267" v="3282" actId="1076"/>
          <ac:picMkLst>
            <pc:docMk/>
            <pc:sldMk cId="3234848663" sldId="278"/>
            <ac:picMk id="14" creationId="{1AC22C7B-2AA6-FD24-4F95-56DBA1445182}"/>
          </ac:picMkLst>
        </pc:picChg>
      </pc:sldChg>
      <pc:sldChg chg="addSp modSp add mod">
        <pc:chgData name="Ryan Nielsen" userId="cf061df2248f334b" providerId="LiveId" clId="{97B96BD4-690B-472A-935A-4DD4B0EA96B1}" dt="2025-11-16T07:16:03.014" v="1110" actId="27636"/>
        <pc:sldMkLst>
          <pc:docMk/>
          <pc:sldMk cId="1458694371" sldId="279"/>
        </pc:sldMkLst>
        <pc:spChg chg="add mod">
          <ac:chgData name="Ryan Nielsen" userId="cf061df2248f334b" providerId="LiveId" clId="{97B96BD4-690B-472A-935A-4DD4B0EA96B1}" dt="2025-11-16T07:15:17.252" v="1105" actId="1076"/>
          <ac:spMkLst>
            <pc:docMk/>
            <pc:sldMk cId="1458694371" sldId="279"/>
            <ac:spMk id="4" creationId="{FBFF8A1A-697F-8C7A-B28A-F11AEBB6095B}"/>
          </ac:spMkLst>
        </pc:spChg>
        <pc:spChg chg="mod">
          <ac:chgData name="Ryan Nielsen" userId="cf061df2248f334b" providerId="LiveId" clId="{97B96BD4-690B-472A-935A-4DD4B0EA96B1}" dt="2025-11-16T07:16:03.014" v="1110" actId="27636"/>
          <ac:spMkLst>
            <pc:docMk/>
            <pc:sldMk cId="1458694371" sldId="279"/>
            <ac:spMk id="5" creationId="{0787CD48-4EB2-09BF-ED62-E04B2AAB083C}"/>
          </ac:spMkLst>
        </pc:spChg>
        <pc:spChg chg="mod">
          <ac:chgData name="Ryan Nielsen" userId="cf061df2248f334b" providerId="LiveId" clId="{97B96BD4-690B-472A-935A-4DD4B0EA96B1}" dt="2025-11-16T07:14:03.476" v="1047" actId="14100"/>
          <ac:spMkLst>
            <pc:docMk/>
            <pc:sldMk cId="1458694371" sldId="279"/>
            <ac:spMk id="6" creationId="{24342BB4-081D-414D-D42F-284F824D6DC0}"/>
          </ac:spMkLst>
        </pc:spChg>
        <pc:spChg chg="mod">
          <ac:chgData name="Ryan Nielsen" userId="cf061df2248f334b" providerId="LiveId" clId="{97B96BD4-690B-472A-935A-4DD4B0EA96B1}" dt="2025-11-16T07:13:56.963" v="1046" actId="20577"/>
          <ac:spMkLst>
            <pc:docMk/>
            <pc:sldMk cId="1458694371" sldId="279"/>
            <ac:spMk id="12" creationId="{16801637-14A6-E5AA-DCD8-7DB4CD67D81C}"/>
          </ac:spMkLst>
        </pc:spChg>
      </pc:sldChg>
      <pc:sldChg chg="modSp add mod">
        <pc:chgData name="Ryan Nielsen" userId="cf061df2248f334b" providerId="LiveId" clId="{97B96BD4-690B-472A-935A-4DD4B0EA96B1}" dt="2025-11-16T07:25:43.845" v="1656" actId="20577"/>
        <pc:sldMkLst>
          <pc:docMk/>
          <pc:sldMk cId="3152036961" sldId="280"/>
        </pc:sldMkLst>
        <pc:spChg chg="mod">
          <ac:chgData name="Ryan Nielsen" userId="cf061df2248f334b" providerId="LiveId" clId="{97B96BD4-690B-472A-935A-4DD4B0EA96B1}" dt="2025-11-16T07:25:43.845" v="1656" actId="20577"/>
          <ac:spMkLst>
            <pc:docMk/>
            <pc:sldMk cId="3152036961" sldId="280"/>
            <ac:spMk id="12" creationId="{4423303F-BBB2-0785-2AA2-5F4813C75B2E}"/>
          </ac:spMkLst>
        </pc:spChg>
      </pc:sldChg>
      <pc:sldChg chg="addSp modSp add mod">
        <pc:chgData name="Ryan Nielsen" userId="cf061df2248f334b" providerId="LiveId" clId="{97B96BD4-690B-472A-935A-4DD4B0EA96B1}" dt="2025-11-16T07:25:37.061" v="1650" actId="20577"/>
        <pc:sldMkLst>
          <pc:docMk/>
          <pc:sldMk cId="1948883143" sldId="281"/>
        </pc:sldMkLst>
        <pc:spChg chg="add mod">
          <ac:chgData name="Ryan Nielsen" userId="cf061df2248f334b" providerId="LiveId" clId="{97B96BD4-690B-472A-935A-4DD4B0EA96B1}" dt="2025-11-16T07:21:38.328" v="1462" actId="14100"/>
          <ac:spMkLst>
            <pc:docMk/>
            <pc:sldMk cId="1948883143" sldId="281"/>
            <ac:spMk id="4" creationId="{069DFC0F-A09F-D2E2-6262-8825CD26F260}"/>
          </ac:spMkLst>
        </pc:spChg>
        <pc:spChg chg="mod">
          <ac:chgData name="Ryan Nielsen" userId="cf061df2248f334b" providerId="LiveId" clId="{97B96BD4-690B-472A-935A-4DD4B0EA96B1}" dt="2025-11-16T07:25:37.061" v="1650" actId="20577"/>
          <ac:spMkLst>
            <pc:docMk/>
            <pc:sldMk cId="1948883143" sldId="281"/>
            <ac:spMk id="12" creationId="{1F9BE1EF-A462-4C32-321C-589FC168129C}"/>
          </ac:spMkLst>
        </pc:spChg>
      </pc:sldChg>
      <pc:sldChg chg="delSp modSp add mod">
        <pc:chgData name="Ryan Nielsen" userId="cf061df2248f334b" providerId="LiveId" clId="{97B96BD4-690B-472A-935A-4DD4B0EA96B1}" dt="2025-11-16T07:25:29.625" v="1644" actId="20577"/>
        <pc:sldMkLst>
          <pc:docMk/>
          <pc:sldMk cId="2876248889" sldId="282"/>
        </pc:sldMkLst>
        <pc:spChg chg="del">
          <ac:chgData name="Ryan Nielsen" userId="cf061df2248f334b" providerId="LiveId" clId="{97B96BD4-690B-472A-935A-4DD4B0EA96B1}" dt="2025-11-16T07:22:28.623" v="1468" actId="478"/>
          <ac:spMkLst>
            <pc:docMk/>
            <pc:sldMk cId="2876248889" sldId="282"/>
            <ac:spMk id="4" creationId="{A7A966CA-8C22-1FAA-2EC7-0D69A14158C9}"/>
          </ac:spMkLst>
        </pc:spChg>
        <pc:spChg chg="mod">
          <ac:chgData name="Ryan Nielsen" userId="cf061df2248f334b" providerId="LiveId" clId="{97B96BD4-690B-472A-935A-4DD4B0EA96B1}" dt="2025-11-16T07:25:29.625" v="1644" actId="20577"/>
          <ac:spMkLst>
            <pc:docMk/>
            <pc:sldMk cId="2876248889" sldId="282"/>
            <ac:spMk id="12" creationId="{70BE9976-9110-EC2B-6B2B-08918F1FDAF2}"/>
          </ac:spMkLst>
        </pc:spChg>
      </pc:sldChg>
      <pc:sldChg chg="modSp add mod">
        <pc:chgData name="Ryan Nielsen" userId="cf061df2248f334b" providerId="LiveId" clId="{97B96BD4-690B-472A-935A-4DD4B0EA96B1}" dt="2025-11-16T07:28:46.231" v="1734" actId="115"/>
        <pc:sldMkLst>
          <pc:docMk/>
          <pc:sldMk cId="3338114402" sldId="283"/>
        </pc:sldMkLst>
        <pc:spChg chg="mod">
          <ac:chgData name="Ryan Nielsen" userId="cf061df2248f334b" providerId="LiveId" clId="{97B96BD4-690B-472A-935A-4DD4B0EA96B1}" dt="2025-11-16T07:28:46.231" v="1734" actId="115"/>
          <ac:spMkLst>
            <pc:docMk/>
            <pc:sldMk cId="3338114402" sldId="283"/>
            <ac:spMk id="6" creationId="{E5AD5C95-1186-62EB-C643-ABA4570C5FE5}"/>
          </ac:spMkLst>
        </pc:spChg>
        <pc:spChg chg="mod">
          <ac:chgData name="Ryan Nielsen" userId="cf061df2248f334b" providerId="LiveId" clId="{97B96BD4-690B-472A-935A-4DD4B0EA96B1}" dt="2025-11-16T07:26:53.634" v="1712" actId="207"/>
          <ac:spMkLst>
            <pc:docMk/>
            <pc:sldMk cId="3338114402" sldId="283"/>
            <ac:spMk id="12" creationId="{3C63061A-9D20-2457-B433-D078DC77B875}"/>
          </ac:spMkLst>
        </pc:spChg>
      </pc:sldChg>
      <pc:sldChg chg="addSp delSp modSp add mod">
        <pc:chgData name="Ryan Nielsen" userId="cf061df2248f334b" providerId="LiveId" clId="{97B96BD4-690B-472A-935A-4DD4B0EA96B1}" dt="2025-11-16T14:46:44.245" v="3914" actId="478"/>
        <pc:sldMkLst>
          <pc:docMk/>
          <pc:sldMk cId="3415133923" sldId="284"/>
        </pc:sldMkLst>
        <pc:spChg chg="add del mod">
          <ac:chgData name="Ryan Nielsen" userId="cf061df2248f334b" providerId="LiveId" clId="{97B96BD4-690B-472A-935A-4DD4B0EA96B1}" dt="2025-11-16T14:46:44.245" v="3914" actId="478"/>
          <ac:spMkLst>
            <pc:docMk/>
            <pc:sldMk cId="3415133923" sldId="284"/>
            <ac:spMk id="4" creationId="{9289EC7A-2A49-AF0F-EF9A-6A96088B7A7D}"/>
          </ac:spMkLst>
        </pc:spChg>
        <pc:spChg chg="mod">
          <ac:chgData name="Ryan Nielsen" userId="cf061df2248f334b" providerId="LiveId" clId="{97B96BD4-690B-472A-935A-4DD4B0EA96B1}" dt="2025-11-16T07:36:04.086" v="1931" actId="20577"/>
          <ac:spMkLst>
            <pc:docMk/>
            <pc:sldMk cId="3415133923" sldId="284"/>
            <ac:spMk id="6" creationId="{07A3893A-9224-DC52-D3AD-5D3331E63427}"/>
          </ac:spMkLst>
        </pc:spChg>
        <pc:spChg chg="mod">
          <ac:chgData name="Ryan Nielsen" userId="cf061df2248f334b" providerId="LiveId" clId="{97B96BD4-690B-472A-935A-4DD4B0EA96B1}" dt="2025-11-16T07:35:09.349" v="1878" actId="404"/>
          <ac:spMkLst>
            <pc:docMk/>
            <pc:sldMk cId="3415133923" sldId="284"/>
            <ac:spMk id="12" creationId="{D59F79AF-7EE0-AB50-6B31-DE5042B066D8}"/>
          </ac:spMkLst>
        </pc:spChg>
      </pc:sldChg>
      <pc:sldChg chg="delSp modSp add mod">
        <pc:chgData name="Ryan Nielsen" userId="cf061df2248f334b" providerId="LiveId" clId="{97B96BD4-690B-472A-935A-4DD4B0EA96B1}" dt="2025-11-16T14:50:23.262" v="3948" actId="20577"/>
        <pc:sldMkLst>
          <pc:docMk/>
          <pc:sldMk cId="374387125" sldId="285"/>
        </pc:sldMkLst>
        <pc:spChg chg="del">
          <ac:chgData name="Ryan Nielsen" userId="cf061df2248f334b" providerId="LiveId" clId="{97B96BD4-690B-472A-935A-4DD4B0EA96B1}" dt="2025-11-16T07:47:50.909" v="1933" actId="478"/>
          <ac:spMkLst>
            <pc:docMk/>
            <pc:sldMk cId="374387125" sldId="285"/>
            <ac:spMk id="6" creationId="{8B3B8213-C034-51D9-3E18-347A2485FF72}"/>
          </ac:spMkLst>
        </pc:spChg>
        <pc:spChg chg="mod">
          <ac:chgData name="Ryan Nielsen" userId="cf061df2248f334b" providerId="LiveId" clId="{97B96BD4-690B-472A-935A-4DD4B0EA96B1}" dt="2025-11-16T14:50:23.262" v="3948" actId="20577"/>
          <ac:spMkLst>
            <pc:docMk/>
            <pc:sldMk cId="374387125" sldId="285"/>
            <ac:spMk id="12" creationId="{C4D8AE1B-49B5-FC90-FAB5-782B28B120B7}"/>
          </ac:spMkLst>
        </pc:spChg>
      </pc:sldChg>
      <pc:sldChg chg="modSp add mod">
        <pc:chgData name="Ryan Nielsen" userId="cf061df2248f334b" providerId="LiveId" clId="{97B96BD4-690B-472A-935A-4DD4B0EA96B1}" dt="2025-11-16T08:00:54.512" v="2877" actId="121"/>
        <pc:sldMkLst>
          <pc:docMk/>
          <pc:sldMk cId="3042890164" sldId="286"/>
        </pc:sldMkLst>
        <pc:spChg chg="mod">
          <ac:chgData name="Ryan Nielsen" userId="cf061df2248f334b" providerId="LiveId" clId="{97B96BD4-690B-472A-935A-4DD4B0EA96B1}" dt="2025-11-16T08:00:54.512" v="2877" actId="121"/>
          <ac:spMkLst>
            <pc:docMk/>
            <pc:sldMk cId="3042890164" sldId="286"/>
            <ac:spMk id="5" creationId="{D0497C05-9F24-EB3D-70C5-00D2C7327BB1}"/>
          </ac:spMkLst>
        </pc:spChg>
        <pc:spChg chg="mod">
          <ac:chgData name="Ryan Nielsen" userId="cf061df2248f334b" providerId="LiveId" clId="{97B96BD4-690B-472A-935A-4DD4B0EA96B1}" dt="2025-11-16T07:59:53.895" v="2832" actId="20577"/>
          <ac:spMkLst>
            <pc:docMk/>
            <pc:sldMk cId="3042890164" sldId="286"/>
            <ac:spMk id="12" creationId="{C2B4A0B4-F954-AD3C-C901-DDBBE4CFE835}"/>
          </ac:spMkLst>
        </pc:spChg>
      </pc:sldChg>
      <pc:sldChg chg="add ord">
        <pc:chgData name="Ryan Nielsen" userId="cf061df2248f334b" providerId="LiveId" clId="{97B96BD4-690B-472A-935A-4DD4B0EA96B1}" dt="2025-11-16T13:05:20.915" v="2897"/>
        <pc:sldMkLst>
          <pc:docMk/>
          <pc:sldMk cId="1187001549" sldId="287"/>
        </pc:sldMkLst>
      </pc:sldChg>
      <pc:sldChg chg="addSp delSp modSp add mod">
        <pc:chgData name="Ryan Nielsen" userId="cf061df2248f334b" providerId="LiveId" clId="{97B96BD4-690B-472A-935A-4DD4B0EA96B1}" dt="2025-11-16T14:32:05.947" v="3866" actId="6549"/>
        <pc:sldMkLst>
          <pc:docMk/>
          <pc:sldMk cId="1022489074" sldId="288"/>
        </pc:sldMkLst>
        <pc:spChg chg="add mod">
          <ac:chgData name="Ryan Nielsen" userId="cf061df2248f334b" providerId="LiveId" clId="{97B96BD4-690B-472A-935A-4DD4B0EA96B1}" dt="2025-11-16T14:32:05.947" v="3866" actId="6549"/>
          <ac:spMkLst>
            <pc:docMk/>
            <pc:sldMk cId="1022489074" sldId="288"/>
            <ac:spMk id="4" creationId="{30316211-BE28-55E6-2DEF-98D27D437C64}"/>
          </ac:spMkLst>
        </pc:spChg>
        <pc:spChg chg="del">
          <ac:chgData name="Ryan Nielsen" userId="cf061df2248f334b" providerId="LiveId" clId="{97B96BD4-690B-472A-935A-4DD4B0EA96B1}" dt="2025-11-16T14:22:09.752" v="3563" actId="478"/>
          <ac:spMkLst>
            <pc:docMk/>
            <pc:sldMk cId="1022489074" sldId="288"/>
            <ac:spMk id="6" creationId="{AC7E40FB-DD99-BDC1-8AD7-D799E170CEB4}"/>
          </ac:spMkLst>
        </pc:spChg>
        <pc:spChg chg="del">
          <ac:chgData name="Ryan Nielsen" userId="cf061df2248f334b" providerId="LiveId" clId="{97B96BD4-690B-472A-935A-4DD4B0EA96B1}" dt="2025-11-16T14:22:11.382" v="3564" actId="478"/>
          <ac:spMkLst>
            <pc:docMk/>
            <pc:sldMk cId="1022489074" sldId="288"/>
            <ac:spMk id="10" creationId="{5B8BB229-F575-3E10-3336-B0BD833D44D6}"/>
          </ac:spMkLst>
        </pc:spChg>
        <pc:spChg chg="mod">
          <ac:chgData name="Ryan Nielsen" userId="cf061df2248f334b" providerId="LiveId" clId="{97B96BD4-690B-472A-935A-4DD4B0EA96B1}" dt="2025-11-16T14:27:44.892" v="3848" actId="20577"/>
          <ac:spMkLst>
            <pc:docMk/>
            <pc:sldMk cId="1022489074" sldId="288"/>
            <ac:spMk id="12" creationId="{536D2F61-CF89-43ED-DC28-FF353E4A2329}"/>
          </ac:spMkLst>
        </pc:spChg>
        <pc:picChg chg="del">
          <ac:chgData name="Ryan Nielsen" userId="cf061df2248f334b" providerId="LiveId" clId="{97B96BD4-690B-472A-935A-4DD4B0EA96B1}" dt="2025-11-16T14:19:30.375" v="3287" actId="478"/>
          <ac:picMkLst>
            <pc:docMk/>
            <pc:sldMk cId="1022489074" sldId="288"/>
            <ac:picMk id="8" creationId="{EA56C6C6-8EB7-CA11-6EE1-79B1F900F896}"/>
          </ac:picMkLst>
        </pc:picChg>
      </pc:sldChg>
      <pc:sldChg chg="del">
        <pc:chgData name="Ryan Nielsen" userId="cf061df2248f334b" providerId="LiveId" clId="{97B96BD4-690B-472A-935A-4DD4B0EA96B1}" dt="2025-11-17T22:18:37.504" v="3950" actId="2696"/>
        <pc:sldMkLst>
          <pc:docMk/>
          <pc:sldMk cId="2845275466" sldId="289"/>
        </pc:sldMkLst>
      </pc:sldChg>
      <pc:sldChg chg="del">
        <pc:chgData name="Ryan Nielsen" userId="cf061df2248f334b" providerId="LiveId" clId="{97B96BD4-690B-472A-935A-4DD4B0EA96B1}" dt="2025-11-17T22:18:31.716" v="3949" actId="2696"/>
        <pc:sldMkLst>
          <pc:docMk/>
          <pc:sldMk cId="947022038" sldId="290"/>
        </pc:sldMkLst>
      </pc:sldChg>
    </pc:docChg>
  </pc:docChgLst>
  <pc:docChgLst>
    <pc:chgData name="Ryan Nielsen" userId="cf061df2248f334b" providerId="LiveId" clId="{2366D4E7-3A23-48D6-9FF5-D088F48733D2}"/>
    <pc:docChg chg="custSel addSld modSld sldOrd">
      <pc:chgData name="Ryan Nielsen" userId="cf061df2248f334b" providerId="LiveId" clId="{2366D4E7-3A23-48D6-9FF5-D088F48733D2}" dt="2025-11-17T01:48:01.959" v="13" actId="478"/>
      <pc:docMkLst>
        <pc:docMk/>
      </pc:docMkLst>
      <pc:sldChg chg="addSp delSp modSp add mod setBg">
        <pc:chgData name="Ryan Nielsen" userId="cf061df2248f334b" providerId="LiveId" clId="{2366D4E7-3A23-48D6-9FF5-D088F48733D2}" dt="2025-11-17T01:47:38.586" v="8" actId="478"/>
        <pc:sldMkLst>
          <pc:docMk/>
          <pc:sldMk cId="2845275466" sldId="289"/>
        </pc:sldMkLst>
        <pc:spChg chg="del">
          <ac:chgData name="Ryan Nielsen" userId="cf061df2248f334b" providerId="LiveId" clId="{2366D4E7-3A23-48D6-9FF5-D088F48733D2}" dt="2025-11-17T01:46:36.861" v="1" actId="478"/>
          <ac:spMkLst>
            <pc:docMk/>
            <pc:sldMk cId="2845275466" sldId="289"/>
            <ac:spMk id="3" creationId="{930DFD4F-7C86-945F-DF1F-A1E4D2067D71}"/>
          </ac:spMkLst>
        </pc:spChg>
        <pc:spChg chg="add del mod">
          <ac:chgData name="Ryan Nielsen" userId="cf061df2248f334b" providerId="LiveId" clId="{2366D4E7-3A23-48D6-9FF5-D088F48733D2}" dt="2025-11-17T01:46:40.491" v="2" actId="478"/>
          <ac:spMkLst>
            <pc:docMk/>
            <pc:sldMk cId="2845275466" sldId="289"/>
            <ac:spMk id="4" creationId="{0BAA460C-973D-8C8F-F6B4-57B632AC0A8B}"/>
          </ac:spMkLst>
        </pc:spChg>
        <pc:picChg chg="add del mod">
          <ac:chgData name="Ryan Nielsen" userId="cf061df2248f334b" providerId="LiveId" clId="{2366D4E7-3A23-48D6-9FF5-D088F48733D2}" dt="2025-11-17T01:47:38.586" v="8" actId="478"/>
          <ac:picMkLst>
            <pc:docMk/>
            <pc:sldMk cId="2845275466" sldId="289"/>
            <ac:picMk id="6" creationId="{3674DC43-36C3-A2B0-23AD-34E5D4670F5B}"/>
          </ac:picMkLst>
        </pc:picChg>
      </pc:sldChg>
      <pc:sldChg chg="addSp delSp modSp add mod ord">
        <pc:chgData name="Ryan Nielsen" userId="cf061df2248f334b" providerId="LiveId" clId="{2366D4E7-3A23-48D6-9FF5-D088F48733D2}" dt="2025-11-17T01:48:01.959" v="13" actId="478"/>
        <pc:sldMkLst>
          <pc:docMk/>
          <pc:sldMk cId="947022038" sldId="290"/>
        </pc:sldMkLst>
        <pc:spChg chg="del">
          <ac:chgData name="Ryan Nielsen" userId="cf061df2248f334b" providerId="LiveId" clId="{2366D4E7-3A23-48D6-9FF5-D088F48733D2}" dt="2025-11-17T01:47:56.424" v="12" actId="478"/>
          <ac:spMkLst>
            <pc:docMk/>
            <pc:sldMk cId="947022038" sldId="290"/>
            <ac:spMk id="2" creationId="{4A630DB1-4A30-7DA7-025A-8B10FCB91CB7}"/>
          </ac:spMkLst>
        </pc:spChg>
        <pc:spChg chg="add del mod">
          <ac:chgData name="Ryan Nielsen" userId="cf061df2248f334b" providerId="LiveId" clId="{2366D4E7-3A23-48D6-9FF5-D088F48733D2}" dt="2025-11-17T01:48:01.959" v="13" actId="478"/>
          <ac:spMkLst>
            <pc:docMk/>
            <pc:sldMk cId="947022038" sldId="290"/>
            <ac:spMk id="6" creationId="{C524BD28-B400-BDC3-F3B4-9B545BA66CEF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08B8B31-1CFE-4A78-A796-40061C1B298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1F5D168-A009-4B34-B08F-277E0D6ABD9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D47A4C-1800-412B-9042-C93F1924AECC}" type="datetimeFigureOut">
              <a:rPr lang="en-US" smtClean="0"/>
              <a:t>11/15/2025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0C826E-30C5-4DD2-97CD-F700F8EBBFC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1BE32A-EDDE-428D-8FA7-84F681D978C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81FD62-43B6-432F-96E1-BCDE3916E10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93833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00EB3D-2307-4317-8A1D-B47FA45245F0}" type="datetimeFigureOut">
              <a:rPr lang="en-US" noProof="0" smtClean="0"/>
              <a:t>11/15/2025</a:t>
            </a:fld>
            <a:endParaRPr lang="en-US" noProof="0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D78A92-0141-4330-8F3E-FAADFAC23844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7488877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D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 descr="View of a mountain range">
            <a:extLst>
              <a:ext uri="{FF2B5EF4-FFF2-40B4-BE49-F238E27FC236}">
                <a16:creationId xmlns:a16="http://schemas.microsoft.com/office/drawing/2014/main" id="{1DAC5403-E1D0-4032-A9FE-410B2982643C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846C517-01CF-4924-81A5-DAD4CE0BFA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70000"/>
                </a:schemeClr>
              </a:gs>
              <a:gs pos="100000">
                <a:schemeClr val="accent3">
                  <a:alpha val="70000"/>
                </a:schemeClr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21" name="Text Placeholder 26">
            <a:extLst>
              <a:ext uri="{FF2B5EF4-FFF2-40B4-BE49-F238E27FC236}">
                <a16:creationId xmlns:a16="http://schemas.microsoft.com/office/drawing/2014/main" id="{E013E669-E15F-4096-81CC-6637C4A9F9E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912235" y="1680191"/>
            <a:ext cx="4367531" cy="324417"/>
          </a:xfrm>
        </p:spPr>
        <p:txBody>
          <a:bodyPr>
            <a:noAutofit/>
          </a:bodyPr>
          <a:lstStyle>
            <a:lvl1pPr marL="0" indent="0" algn="ctr">
              <a:buNone/>
              <a:defRPr sz="2000" b="1" i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/>
            <a:r>
              <a:rPr lang="en-US" noProof="0"/>
              <a:t>20XX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9AD403-A15F-4A2F-B050-AB874136E7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37021" y="2107415"/>
            <a:ext cx="10117959" cy="2281355"/>
          </a:xfrm>
        </p:spPr>
        <p:txBody>
          <a:bodyPr>
            <a:noAutofit/>
          </a:bodyPr>
          <a:lstStyle>
            <a:lvl1pPr algn="ctr">
              <a:defRPr sz="8000" b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PRESENTATION</a:t>
            </a:r>
            <a:br>
              <a:rPr lang="en-US" noProof="0"/>
            </a:br>
            <a:r>
              <a:rPr lang="en-US" noProof="0"/>
              <a:t>TITLE</a:t>
            </a:r>
          </a:p>
        </p:txBody>
      </p:sp>
      <p:sp>
        <p:nvSpPr>
          <p:cNvPr id="23" name="Text Placeholder 26">
            <a:extLst>
              <a:ext uri="{FF2B5EF4-FFF2-40B4-BE49-F238E27FC236}">
                <a16:creationId xmlns:a16="http://schemas.microsoft.com/office/drawing/2014/main" id="{5BB088E3-63C1-423F-A939-150B8E1F87A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912235" y="1333943"/>
            <a:ext cx="4367531" cy="324417"/>
          </a:xfrm>
        </p:spPr>
        <p:txBody>
          <a:bodyPr>
            <a:noAutofit/>
          </a:bodyPr>
          <a:lstStyle>
            <a:lvl1pPr marL="0" indent="0" algn="ctr">
              <a:buNone/>
              <a:defRPr sz="2300" b="0" i="0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/>
            <a:r>
              <a:rPr lang="en-US" noProof="0"/>
              <a:t>Month</a:t>
            </a:r>
          </a:p>
        </p:txBody>
      </p:sp>
      <p:sp>
        <p:nvSpPr>
          <p:cNvPr id="36" name="Text Placeholder 14">
            <a:extLst>
              <a:ext uri="{FF2B5EF4-FFF2-40B4-BE49-F238E27FC236}">
                <a16:creationId xmlns:a16="http://schemas.microsoft.com/office/drawing/2014/main" id="{2A3D73F7-77EC-4576-B541-20C032F462DC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1050857" y="4720037"/>
            <a:ext cx="10090287" cy="1101897"/>
          </a:xfrm>
        </p:spPr>
        <p:txBody>
          <a:bodyPr>
            <a:noAutofit/>
          </a:bodyPr>
          <a:lstStyle>
            <a:lvl1pPr marL="0" indent="0" algn="ctr">
              <a:buNone/>
              <a:defRPr sz="3500" b="0" i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/>
              <a:t>Presentation</a:t>
            </a:r>
            <a:br>
              <a:rPr lang="en-US" noProof="0"/>
            </a:br>
            <a:r>
              <a:rPr lang="en-US" noProof="0"/>
              <a:t>Tagline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691BBC0-FAFE-4A57-9925-6182B74C4C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879848" y="4453465"/>
            <a:ext cx="2432304" cy="64008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9668199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 descr="View of a lake and mountain range">
            <a:extLst>
              <a:ext uri="{FF2B5EF4-FFF2-40B4-BE49-F238E27FC236}">
                <a16:creationId xmlns:a16="http://schemas.microsoft.com/office/drawing/2014/main" id="{1DAC5403-E1D0-4032-A9FE-410B2982643C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846C517-01CF-4924-81A5-DAD4CE0BFA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99000">
                <a:schemeClr val="accent3">
                  <a:alpha val="80000"/>
                </a:schemeClr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6" name="Text Placeholder 26">
            <a:extLst>
              <a:ext uri="{FF2B5EF4-FFF2-40B4-BE49-F238E27FC236}">
                <a16:creationId xmlns:a16="http://schemas.microsoft.com/office/drawing/2014/main" id="{82190F1B-1701-4806-870F-8FC7F32FE4A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912235" y="4222968"/>
            <a:ext cx="4367531" cy="474519"/>
          </a:xfrm>
        </p:spPr>
        <p:txBody>
          <a:bodyPr>
            <a:noAutofit/>
          </a:bodyPr>
          <a:lstStyle>
            <a:lvl1pPr marL="0" indent="0" algn="ctr">
              <a:buNone/>
              <a:defRPr sz="3500" b="0" i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/>
            <a:r>
              <a:rPr lang="en-US" noProof="0"/>
              <a:t>+7 678-555-0128</a:t>
            </a:r>
          </a:p>
        </p:txBody>
      </p:sp>
      <p:sp>
        <p:nvSpPr>
          <p:cNvPr id="18" name="Text Placeholder 26">
            <a:extLst>
              <a:ext uri="{FF2B5EF4-FFF2-40B4-BE49-F238E27FC236}">
                <a16:creationId xmlns:a16="http://schemas.microsoft.com/office/drawing/2014/main" id="{972B7F81-5409-42D9-B44C-88D9CBD9BAD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912235" y="3927698"/>
            <a:ext cx="4367531" cy="288000"/>
          </a:xfrm>
        </p:spPr>
        <p:txBody>
          <a:bodyPr>
            <a:noAutofit/>
          </a:bodyPr>
          <a:lstStyle>
            <a:lvl1pPr marL="0" indent="0" algn="ctr">
              <a:buNone/>
              <a:defRPr sz="2000" b="0" i="0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/>
            <a:r>
              <a:rPr lang="en-US" noProof="0"/>
              <a:t>Phone</a:t>
            </a: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FAA54554-5CE2-43AD-979D-F095482C49A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50857" y="2655074"/>
            <a:ext cx="10090287" cy="606659"/>
          </a:xfrm>
        </p:spPr>
        <p:txBody>
          <a:bodyPr>
            <a:noAutofit/>
          </a:bodyPr>
          <a:lstStyle>
            <a:lvl1pPr marL="0" indent="0" algn="ctr">
              <a:buNone/>
              <a:defRPr sz="3500" b="0" i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/>
              <a:t>Alexander Martensson</a:t>
            </a:r>
          </a:p>
        </p:txBody>
      </p:sp>
      <p:sp>
        <p:nvSpPr>
          <p:cNvPr id="20" name="Text Placeholder 26">
            <a:extLst>
              <a:ext uri="{FF2B5EF4-FFF2-40B4-BE49-F238E27FC236}">
                <a16:creationId xmlns:a16="http://schemas.microsoft.com/office/drawing/2014/main" id="{A1D8F0C1-128A-435B-8585-F0B32496EC7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135722" y="5230723"/>
            <a:ext cx="5920556" cy="474519"/>
          </a:xfrm>
        </p:spPr>
        <p:txBody>
          <a:bodyPr>
            <a:noAutofit/>
          </a:bodyPr>
          <a:lstStyle>
            <a:lvl1pPr marL="0" indent="0" algn="ctr">
              <a:buNone/>
              <a:defRPr sz="3500" b="0" i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/>
            <a:r>
              <a:rPr lang="en-US" noProof="0"/>
              <a:t>martensson@example.com</a:t>
            </a:r>
          </a:p>
        </p:txBody>
      </p:sp>
      <p:sp>
        <p:nvSpPr>
          <p:cNvPr id="22" name="Text Placeholder 26">
            <a:extLst>
              <a:ext uri="{FF2B5EF4-FFF2-40B4-BE49-F238E27FC236}">
                <a16:creationId xmlns:a16="http://schemas.microsoft.com/office/drawing/2014/main" id="{90B48E8B-E525-4852-9167-5281C64B1C3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912235" y="4929014"/>
            <a:ext cx="4367531" cy="288000"/>
          </a:xfrm>
        </p:spPr>
        <p:txBody>
          <a:bodyPr>
            <a:noAutofit/>
          </a:bodyPr>
          <a:lstStyle>
            <a:lvl1pPr marL="0" indent="0" algn="ctr">
              <a:buNone/>
              <a:defRPr sz="2000" b="0" i="0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/>
            <a:r>
              <a:rPr lang="en-US" noProof="0"/>
              <a:t>Email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0C5EB90F-1ADD-412B-9044-2CC607B786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0856" y="993494"/>
            <a:ext cx="10104124" cy="1517356"/>
          </a:xfrm>
        </p:spPr>
        <p:txBody>
          <a:bodyPr>
            <a:noAutofit/>
          </a:bodyPr>
          <a:lstStyle>
            <a:lvl1pPr algn="ctr">
              <a:defRPr sz="8000" b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THANK YOU!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40A1271-E1E7-40AB-9552-9B4249544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156204" y="2421953"/>
            <a:ext cx="5879592" cy="64008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3711783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 descr="View of a mountain range">
            <a:extLst>
              <a:ext uri="{FF2B5EF4-FFF2-40B4-BE49-F238E27FC236}">
                <a16:creationId xmlns:a16="http://schemas.microsoft.com/office/drawing/2014/main" id="{1DAC5403-E1D0-4032-A9FE-410B2982643C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846C517-01CF-4924-81A5-DAD4CE0BFA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70000"/>
                </a:schemeClr>
              </a:gs>
              <a:gs pos="100000">
                <a:schemeClr val="accent3">
                  <a:alpha val="70000"/>
                </a:schemeClr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9AD403-A15F-4A2F-B050-AB874136E7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37021" y="2107415"/>
            <a:ext cx="10117959" cy="2281355"/>
          </a:xfrm>
        </p:spPr>
        <p:txBody>
          <a:bodyPr>
            <a:noAutofit/>
          </a:bodyPr>
          <a:lstStyle>
            <a:lvl1pPr algn="ctr">
              <a:defRPr sz="8000" b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PRESENTATION</a:t>
            </a:r>
            <a:br>
              <a:rPr lang="en-US" noProof="0"/>
            </a:br>
            <a:r>
              <a:rPr lang="en-US" noProof="0"/>
              <a:t>TITLE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691BBC0-FAFE-4A57-9925-6182B74C4C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879848" y="4453465"/>
            <a:ext cx="2432304" cy="64008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08214E67-DE9D-42F7-B713-798383BBD1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37021" y="4720036"/>
            <a:ext cx="10117959" cy="1101898"/>
          </a:xfrm>
        </p:spPr>
        <p:txBody>
          <a:bodyPr vert="horz" lIns="91440" tIns="45720" rIns="91440" bIns="45720" rtlCol="0">
            <a:noAutofit/>
          </a:bodyPr>
          <a:lstStyle>
            <a:lvl1pPr marL="0" indent="0" algn="ctr">
              <a:buNone/>
              <a:defRPr lang="en-US" sz="3500" b="0" i="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0385532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 descr="View of a lake and mountain range">
            <a:extLst>
              <a:ext uri="{FF2B5EF4-FFF2-40B4-BE49-F238E27FC236}">
                <a16:creationId xmlns:a16="http://schemas.microsoft.com/office/drawing/2014/main" id="{CECF654C-A7AE-4727-9F7F-492670C3E642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34F3F28-2A24-40B5-AC8C-5A53DC799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9539" y="128016"/>
            <a:ext cx="11932919" cy="6601968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100000">
                <a:schemeClr val="accent3">
                  <a:alpha val="80000"/>
                </a:schemeClr>
              </a:gs>
            </a:gsLst>
            <a:lin ang="1680000" scaled="0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D2C969-FCE5-427B-89DE-6A79722FB6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7A2807-F7BA-4350-93C3-95213A4854E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F6AE88-305E-4E68-AF8E-10BCB695A1D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5BAC97E-3C4E-4D04-8A57-DC61E07CB8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908548" y="6114045"/>
            <a:ext cx="374904" cy="374904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7822F33-D675-4E6C-BD09-D9C78365BB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15026" y="1747488"/>
            <a:ext cx="4428000" cy="36576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01B00995-C0FC-4EC6-A9B0-828FB28FC47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51A54DF2-9EE6-43F7-A586-88CA6C6247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351147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 descr="View of a lake and mountain range">
            <a:extLst>
              <a:ext uri="{FF2B5EF4-FFF2-40B4-BE49-F238E27FC236}">
                <a16:creationId xmlns:a16="http://schemas.microsoft.com/office/drawing/2014/main" id="{CECF654C-A7AE-4727-9F7F-492670C3E642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34F3F28-2A24-40B5-AC8C-5A53DC799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9539" y="128016"/>
            <a:ext cx="11932919" cy="6601968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100000">
                <a:schemeClr val="accent3">
                  <a:alpha val="80000"/>
                </a:schemeClr>
              </a:gs>
            </a:gsLst>
            <a:lin ang="1680000" scaled="0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D2C969-FCE5-427B-89DE-6A79722FB6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7A2807-F7BA-4350-93C3-95213A4854E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F6AE88-305E-4E68-AF8E-10BCB695A1D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5BAC97E-3C4E-4D04-8A57-DC61E07CB8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908548" y="6114045"/>
            <a:ext cx="374904" cy="374904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7822F33-D675-4E6C-BD09-D9C78365BB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15026" y="1747488"/>
            <a:ext cx="4428000" cy="36576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51A54DF2-9EE6-43F7-A586-88CA6C6247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A122F4F2-F130-4DBE-B244-1D59BBE5CD9D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D4CE5575-876A-4335-83ED-6B346DA1B4D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250358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 descr="View of a lake and mountain range">
            <a:extLst>
              <a:ext uri="{FF2B5EF4-FFF2-40B4-BE49-F238E27FC236}">
                <a16:creationId xmlns:a16="http://schemas.microsoft.com/office/drawing/2014/main" id="{CECF654C-A7AE-4727-9F7F-492670C3E642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34F3F28-2A24-40B5-AC8C-5A53DC799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9539" y="128016"/>
            <a:ext cx="11932919" cy="6601968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100000">
                <a:schemeClr val="accent3">
                  <a:alpha val="80000"/>
                </a:schemeClr>
              </a:gs>
            </a:gsLst>
            <a:lin ang="1680000" scaled="0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D2C969-FCE5-427B-89DE-6A79722FB6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7A2807-F7BA-4350-93C3-95213A4854E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F6AE88-305E-4E68-AF8E-10BCB695A1D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5BAC97E-3C4E-4D04-8A57-DC61E07CB8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908548" y="6114045"/>
            <a:ext cx="374904" cy="374904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7822F33-D675-4E6C-BD09-D9C78365BB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15026" y="1747488"/>
            <a:ext cx="4428000" cy="36576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51A54DF2-9EE6-43F7-A586-88CA6C6247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D1F82F6E-10E8-4A58-9655-E18D14D7901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840863"/>
            <a:ext cx="5157787" cy="664211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C2F6C18E-5BCB-42EF-9310-5BD6E011DF2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9BA2923F-D123-40C6-A193-B86D683D5B51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840863"/>
            <a:ext cx="5183188" cy="6642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8305C175-94AC-44DD-9321-0A8DBDF22DA9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59988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 descr="View of a lake and mountain range">
            <a:extLst>
              <a:ext uri="{FF2B5EF4-FFF2-40B4-BE49-F238E27FC236}">
                <a16:creationId xmlns:a16="http://schemas.microsoft.com/office/drawing/2014/main" id="{CECF654C-A7AE-4727-9F7F-492670C3E642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34F3F28-2A24-40B5-AC8C-5A53DC799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9539" y="128016"/>
            <a:ext cx="11932919" cy="6601968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100000">
                <a:schemeClr val="accent3">
                  <a:alpha val="80000"/>
                </a:schemeClr>
              </a:gs>
            </a:gsLst>
            <a:lin ang="1680000" scaled="0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D2C969-FCE5-427B-89DE-6A79722FB6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7A2807-F7BA-4350-93C3-95213A4854E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F6AE88-305E-4E68-AF8E-10BCB695A1D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5BAC97E-3C4E-4D04-8A57-DC61E07CB8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908548" y="6114045"/>
            <a:ext cx="374904" cy="374904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7822F33-D675-4E6C-BD09-D9C78365BB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15026" y="2105709"/>
            <a:ext cx="3749040" cy="36576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1C3E675-6E45-4A81-AEA3-D36388222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1E4B599D-7641-40C1-8DAE-110A36403CFF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177592"/>
            <a:ext cx="3932237" cy="3691396"/>
          </a:xfrm>
        </p:spPr>
        <p:txBody>
          <a:bodyPr/>
          <a:lstStyle>
            <a:lvl1pPr marL="0" indent="0">
              <a:buNone/>
              <a:defRPr sz="160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709FEF38-E3A7-4527-97CB-AF528BAEBA8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80012" y="457200"/>
            <a:ext cx="6172200" cy="5408613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279474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 descr="View of a lake and mountain range">
            <a:extLst>
              <a:ext uri="{FF2B5EF4-FFF2-40B4-BE49-F238E27FC236}">
                <a16:creationId xmlns:a16="http://schemas.microsoft.com/office/drawing/2014/main" id="{CECF654C-A7AE-4727-9F7F-492670C3E642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34F3F28-2A24-40B5-AC8C-5A53DC799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9539" y="128016"/>
            <a:ext cx="11932919" cy="6601968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100000">
                <a:schemeClr val="accent3">
                  <a:alpha val="80000"/>
                </a:schemeClr>
              </a:gs>
            </a:gsLst>
            <a:lin ang="1680000" scaled="0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D2C969-FCE5-427B-89DE-6A79722FB6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7A2807-F7BA-4350-93C3-95213A4854E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F6AE88-305E-4E68-AF8E-10BCB695A1D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5BAC97E-3C4E-4D04-8A57-DC61E07CB8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908548" y="6114045"/>
            <a:ext cx="374904" cy="374904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7822F33-D675-4E6C-BD09-D9C78365BB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15026" y="2105709"/>
            <a:ext cx="3749040" cy="36576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1C3E675-6E45-4A81-AEA3-D36388222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1E4B599D-7641-40C1-8DAE-110A36403CFF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177592"/>
            <a:ext cx="3932237" cy="3691396"/>
          </a:xfrm>
        </p:spPr>
        <p:txBody>
          <a:bodyPr/>
          <a:lstStyle>
            <a:lvl1pPr marL="0" indent="0">
              <a:buNone/>
              <a:defRPr sz="160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1B69B4CE-EB2F-46CF-9A80-64E44E5E95A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 anchor="ctr"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698307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descr="Unpaved road lined with trees, mountain side drive">
            <a:extLst>
              <a:ext uri="{FF2B5EF4-FFF2-40B4-BE49-F238E27FC236}">
                <a16:creationId xmlns:a16="http://schemas.microsoft.com/office/drawing/2014/main" id="{EC40FB52-44A8-43D1-8B33-F4E55A83AC38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64ACA68-1C2C-4C4D-9CB4-1C8BF3E03F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99000">
                <a:schemeClr val="accent3">
                  <a:alpha val="80000"/>
                </a:schemeClr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06ADBD7-8355-4951-B459-EC284BCE83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A140A0-8435-451E-9A8E-9C33B97E1B11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BDD90A-F598-4982-8244-00A2189F77B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6E88236-C248-4008-9619-75BCE6D340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908548" y="6114045"/>
            <a:ext cx="374904" cy="374904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D3F74C5-9ADD-4AE3-BCA5-88726CC2A1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312920" y="1667974"/>
            <a:ext cx="3566160" cy="36576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F2B3756-19E0-4B2F-B1D5-7664E0B38B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183200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descr="Unpaved road lined with trees, mountain side drive">
            <a:extLst>
              <a:ext uri="{FF2B5EF4-FFF2-40B4-BE49-F238E27FC236}">
                <a16:creationId xmlns:a16="http://schemas.microsoft.com/office/drawing/2014/main" id="{EC40FB52-44A8-43D1-8B33-F4E55A83AC38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64ACA68-1C2C-4C4D-9CB4-1C8BF3E03F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99000">
                <a:schemeClr val="accent3">
                  <a:alpha val="80000"/>
                </a:schemeClr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06ADBD7-8355-4951-B459-EC284BCE83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A140A0-8435-451E-9A8E-9C33B97E1B11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BDD90A-F598-4982-8244-00A2189F77B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6E88236-C248-4008-9619-75BCE6D340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908548" y="6114045"/>
            <a:ext cx="374904" cy="374904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6263062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nu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64ACA68-1C2C-4C4D-9CB4-1C8BF3E03F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510C334-F1CE-4CEF-ADC6-D1BADB9947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57629"/>
            <a:ext cx="10515600" cy="1325563"/>
          </a:xfrm>
        </p:spPr>
        <p:txBody>
          <a:bodyPr lIns="0" rIns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HOW TO USE THIS TEMPLATE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D3F74C5-9ADD-4AE3-BCA5-88726CC2A1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017776" y="1667974"/>
            <a:ext cx="8156448" cy="36576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31" name="Text Placeholder 21">
            <a:extLst>
              <a:ext uri="{FF2B5EF4-FFF2-40B4-BE49-F238E27FC236}">
                <a16:creationId xmlns:a16="http://schemas.microsoft.com/office/drawing/2014/main" id="{10000CCD-6AFF-4E65-8858-5502306E581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5578" y="1960171"/>
            <a:ext cx="882686" cy="109220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8000" b="1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1</a:t>
            </a:r>
          </a:p>
        </p:txBody>
      </p:sp>
      <p:sp>
        <p:nvSpPr>
          <p:cNvPr id="32" name="Text Placeholder 24">
            <a:extLst>
              <a:ext uri="{FF2B5EF4-FFF2-40B4-BE49-F238E27FC236}">
                <a16:creationId xmlns:a16="http://schemas.microsoft.com/office/drawing/2014/main" id="{D5D777E5-98F6-416A-8D23-3399269D85C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42535" y="1984171"/>
            <a:ext cx="3103110" cy="1032355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30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3" name="Text Placeholder 21">
            <a:extLst>
              <a:ext uri="{FF2B5EF4-FFF2-40B4-BE49-F238E27FC236}">
                <a16:creationId xmlns:a16="http://schemas.microsoft.com/office/drawing/2014/main" id="{C979BADF-99B5-4C91-AAE5-FC2C4DBEDE2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20642" y="1960171"/>
            <a:ext cx="882686" cy="109220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8000" b="1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2</a:t>
            </a:r>
          </a:p>
        </p:txBody>
      </p:sp>
      <p:sp>
        <p:nvSpPr>
          <p:cNvPr id="34" name="Text Placeholder 24">
            <a:extLst>
              <a:ext uri="{FF2B5EF4-FFF2-40B4-BE49-F238E27FC236}">
                <a16:creationId xmlns:a16="http://schemas.microsoft.com/office/drawing/2014/main" id="{6706F6A2-1599-4D73-9288-3ECEACDDCAE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477939" y="1984171"/>
            <a:ext cx="2243918" cy="1032355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30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5" name="Text Placeholder 21">
            <a:extLst>
              <a:ext uri="{FF2B5EF4-FFF2-40B4-BE49-F238E27FC236}">
                <a16:creationId xmlns:a16="http://schemas.microsoft.com/office/drawing/2014/main" id="{BAE5E245-1702-4722-895D-0808BB0A868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06755" y="1977950"/>
            <a:ext cx="882686" cy="109220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8000" b="1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3</a:t>
            </a:r>
          </a:p>
        </p:txBody>
      </p:sp>
      <p:sp>
        <p:nvSpPr>
          <p:cNvPr id="36" name="Text Placeholder 24">
            <a:extLst>
              <a:ext uri="{FF2B5EF4-FFF2-40B4-BE49-F238E27FC236}">
                <a16:creationId xmlns:a16="http://schemas.microsoft.com/office/drawing/2014/main" id="{3701E665-3CED-413C-BAC6-CE003B1494E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564052" y="2001950"/>
            <a:ext cx="2959116" cy="1032355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30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7" name="Text Placeholder 24">
            <a:extLst>
              <a:ext uri="{FF2B5EF4-FFF2-40B4-BE49-F238E27FC236}">
                <a16:creationId xmlns:a16="http://schemas.microsoft.com/office/drawing/2014/main" id="{E01406B4-D44B-4D1E-91F3-D87541EAD4C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020059" y="3103993"/>
            <a:ext cx="1698625" cy="8001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8" name="Text Placeholder 24">
            <a:extLst>
              <a:ext uri="{FF2B5EF4-FFF2-40B4-BE49-F238E27FC236}">
                <a16:creationId xmlns:a16="http://schemas.microsoft.com/office/drawing/2014/main" id="{9AAD5CF9-9A59-4C5F-8C29-B92AD601211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718684" y="3103993"/>
            <a:ext cx="1698625" cy="8001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9" name="Text Placeholder 24">
            <a:extLst>
              <a:ext uri="{FF2B5EF4-FFF2-40B4-BE49-F238E27FC236}">
                <a16:creationId xmlns:a16="http://schemas.microsoft.com/office/drawing/2014/main" id="{C6725172-65CC-4645-B23F-E77886468F3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794793" y="3103993"/>
            <a:ext cx="2599197" cy="8001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0" name="Text Placeholder 24">
            <a:extLst>
              <a:ext uri="{FF2B5EF4-FFF2-40B4-BE49-F238E27FC236}">
                <a16:creationId xmlns:a16="http://schemas.microsoft.com/office/drawing/2014/main" id="{0EA5E6CA-5C78-4B75-BA22-59750E7D450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876955" y="3102450"/>
            <a:ext cx="3726423" cy="8001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1" name="Text Placeholder 24">
            <a:extLst>
              <a:ext uri="{FF2B5EF4-FFF2-40B4-BE49-F238E27FC236}">
                <a16:creationId xmlns:a16="http://schemas.microsoft.com/office/drawing/2014/main" id="{E1C61752-F57C-4FBF-93F3-06F43CCA43C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657040" y="5751926"/>
            <a:ext cx="8877920" cy="470478"/>
          </a:xfrm>
        </p:spPr>
        <p:txBody>
          <a:bodyPr>
            <a:normAutofit/>
          </a:bodyPr>
          <a:lstStyle>
            <a:lvl1pPr marL="0" indent="0" algn="ctr">
              <a:buNone/>
              <a:defRPr sz="1600" b="0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2" name="Text Placeholder 24">
            <a:extLst>
              <a:ext uri="{FF2B5EF4-FFF2-40B4-BE49-F238E27FC236}">
                <a16:creationId xmlns:a16="http://schemas.microsoft.com/office/drawing/2014/main" id="{E0232175-FB97-4039-8136-B9DD27441C0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794791" y="5070254"/>
            <a:ext cx="2599199" cy="8001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3" name="Text Placeholder 24">
            <a:extLst>
              <a:ext uri="{FF2B5EF4-FFF2-40B4-BE49-F238E27FC236}">
                <a16:creationId xmlns:a16="http://schemas.microsoft.com/office/drawing/2014/main" id="{6E5262C3-0603-403F-AB36-FB4EB9FC7BC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890713" y="5070254"/>
            <a:ext cx="3712665" cy="8001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4" name="Picture Placeholder 12">
            <a:extLst>
              <a:ext uri="{FF2B5EF4-FFF2-40B4-BE49-F238E27FC236}">
                <a16:creationId xmlns:a16="http://schemas.microsoft.com/office/drawing/2014/main" id="{D2FBACFC-8B68-4A37-95A4-26BE5A23D759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1020058" y="3976866"/>
            <a:ext cx="3273552" cy="1618488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6" name="Picture Placeholder 12">
            <a:extLst>
              <a:ext uri="{FF2B5EF4-FFF2-40B4-BE49-F238E27FC236}">
                <a16:creationId xmlns:a16="http://schemas.microsoft.com/office/drawing/2014/main" id="{5A6A36C6-8489-4333-927A-141D8F98AE50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4794792" y="4041034"/>
            <a:ext cx="2599199" cy="896112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7" name="Picture Placeholder 9">
            <a:extLst>
              <a:ext uri="{FF2B5EF4-FFF2-40B4-BE49-F238E27FC236}">
                <a16:creationId xmlns:a16="http://schemas.microsoft.com/office/drawing/2014/main" id="{BB2DF986-C446-4302-9099-B1512AD5D8CA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7876955" y="4041034"/>
            <a:ext cx="2599200" cy="896400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113890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E88C711-3D16-496B-BF96-001A0C0A3A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682374" y="6430061"/>
            <a:ext cx="241402" cy="197510"/>
          </a:xfrm>
          <a:prstGeom prst="rect">
            <a:avLst/>
          </a:prstGeom>
          <a:noFill/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0" name="Rectangle 9" descr="View of a lake and mountain range">
            <a:extLst>
              <a:ext uri="{FF2B5EF4-FFF2-40B4-BE49-F238E27FC236}">
                <a16:creationId xmlns:a16="http://schemas.microsoft.com/office/drawing/2014/main" id="{CECF654C-A7AE-4727-9F7F-492670C3E642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34F3F28-2A24-40B5-AC8C-5A53DC799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9540" y="3410712"/>
            <a:ext cx="11932920" cy="3319272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99000">
                <a:schemeClr val="accent3">
                  <a:alpha val="80000"/>
                </a:schemeClr>
              </a:gs>
            </a:gsLst>
            <a:lin ang="1680000" scaled="0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097552-E3A8-41F6-B00B-4A39A247AA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981036"/>
            <a:ext cx="10515600" cy="782638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DIVIDER SLIDE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D2C969-FCE5-427B-89DE-6A79722FB6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1">
                <a:latin typeface="+mn-lt"/>
              </a:defRPr>
            </a:lvl1pPr>
          </a:lstStyle>
          <a:p>
            <a:fld id="{D495E168-DA5E-4888-8D8A-92B118324C14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7A2807-F7BA-4350-93C3-95213A4854E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F6AE88-305E-4E68-AF8E-10BCB695A1D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5BAC97E-3C4E-4D04-8A57-DC61E07CB8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908548" y="6114045"/>
            <a:ext cx="374904" cy="374904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7822F33-D675-4E6C-BD09-D9C78365BB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070604" y="4804366"/>
            <a:ext cx="4050792" cy="36576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F4F6DD4A-6071-4D11-ABDB-28EA5AC8715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4942478"/>
            <a:ext cx="10515600" cy="459082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lang="en-US" sz="230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234773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 descr="View of a lake with pine trees and mountain range">
            <a:extLst>
              <a:ext uri="{FF2B5EF4-FFF2-40B4-BE49-F238E27FC236}">
                <a16:creationId xmlns:a16="http://schemas.microsoft.com/office/drawing/2014/main" id="{CECF654C-A7AE-4727-9F7F-492670C3E642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34F3F28-2A24-40B5-AC8C-5A53DC799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9540" y="128016"/>
            <a:ext cx="6858000" cy="6601968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100000">
                <a:schemeClr val="accent3">
                  <a:alpha val="80000"/>
                </a:schemeClr>
              </a:gs>
            </a:gsLst>
            <a:lin ang="1680000" scaled="0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097552-E3A8-41F6-B00B-4A39A247AA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1248" y="1169256"/>
            <a:ext cx="5285914" cy="782638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TEXT LAYOUT 1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D2C969-FCE5-427B-89DE-6A79722FB6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7A2807-F7BA-4350-93C3-95213A4854E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F6AE88-305E-4E68-AF8E-10BCB695A1D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5BAC97E-3C4E-4D04-8A57-DC61E07CB8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908548" y="6114045"/>
            <a:ext cx="374904" cy="374904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2" name="Text Placeholder 17">
            <a:extLst>
              <a:ext uri="{FF2B5EF4-FFF2-40B4-BE49-F238E27FC236}">
                <a16:creationId xmlns:a16="http://schemas.microsoft.com/office/drawing/2014/main" id="{028AD4F5-2320-4533-9EC4-9832091E65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41248" y="2136036"/>
            <a:ext cx="5285914" cy="857098"/>
          </a:xfrm>
        </p:spPr>
        <p:txBody>
          <a:bodyPr>
            <a:normAutofit/>
          </a:bodyPr>
          <a:lstStyle>
            <a:lvl1pPr marL="0" indent="0" algn="l">
              <a:buNone/>
              <a:defRPr sz="2300">
                <a:solidFill>
                  <a:schemeClr val="bg2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7822F33-D675-4E6C-BD09-D9C78365BB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15026" y="1992586"/>
            <a:ext cx="4428000" cy="36576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302F0820-F94A-40EF-B3BE-26CD0CB5517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8199" y="3100269"/>
            <a:ext cx="5288963" cy="2588637"/>
          </a:xfrm>
        </p:spPr>
        <p:txBody>
          <a:bodyPr lIns="0">
            <a:normAutofit/>
          </a:bodyPr>
          <a:lstStyle>
            <a:lvl1pPr marL="180000" indent="-180000"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600"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213956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 descr="Close up view of lake edge with mountain range background">
            <a:extLst>
              <a:ext uri="{FF2B5EF4-FFF2-40B4-BE49-F238E27FC236}">
                <a16:creationId xmlns:a16="http://schemas.microsoft.com/office/drawing/2014/main" id="{CECF654C-A7AE-4727-9F7F-492670C3E642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34F3F28-2A24-40B5-AC8C-5A53DC799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9540" y="128016"/>
            <a:ext cx="11932920" cy="3319272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100000">
                <a:schemeClr val="accent3">
                  <a:alpha val="80000"/>
                </a:schemeClr>
              </a:gs>
            </a:gsLst>
            <a:lin ang="1680000" scaled="0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097552-E3A8-41F6-B00B-4A39A247AA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1248" y="1093460"/>
            <a:ext cx="5320386" cy="782638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TEXT LAYOUT 2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D2C969-FCE5-427B-89DE-6A79722FB6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7A2807-F7BA-4350-93C3-95213A4854E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F6AE88-305E-4E68-AF8E-10BCB695A1D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5BAC97E-3C4E-4D04-8A57-DC61E07CB8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908548" y="6114045"/>
            <a:ext cx="374904" cy="374904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2" name="Text Placeholder 17">
            <a:extLst>
              <a:ext uri="{FF2B5EF4-FFF2-40B4-BE49-F238E27FC236}">
                <a16:creationId xmlns:a16="http://schemas.microsoft.com/office/drawing/2014/main" id="{028AD4F5-2320-4533-9EC4-9832091E65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41248" y="2060240"/>
            <a:ext cx="5320386" cy="882524"/>
          </a:xfrm>
        </p:spPr>
        <p:txBody>
          <a:bodyPr>
            <a:normAutofit/>
          </a:bodyPr>
          <a:lstStyle>
            <a:lvl1pPr marL="0" indent="0" algn="l">
              <a:buNone/>
              <a:defRPr sz="2300">
                <a:solidFill>
                  <a:schemeClr val="bg2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7822F33-D675-4E6C-BD09-D9C78365BB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14693" y="1916790"/>
            <a:ext cx="4500000" cy="36576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4B6CBCCA-9781-462D-AF43-C6AAE3D1AAA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17897" y="1125545"/>
            <a:ext cx="4707842" cy="1849304"/>
          </a:xfrm>
        </p:spPr>
        <p:txBody>
          <a:bodyPr>
            <a:normAutofit/>
          </a:bodyPr>
          <a:lstStyle>
            <a:lvl1pPr marL="180000" indent="-180000"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600"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991930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Sectio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descr="Unpaved road lined with trees, mountain side drive">
            <a:extLst>
              <a:ext uri="{FF2B5EF4-FFF2-40B4-BE49-F238E27FC236}">
                <a16:creationId xmlns:a16="http://schemas.microsoft.com/office/drawing/2014/main" id="{EC40FB52-44A8-43D1-8B33-F4E55A83AC38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64ACA68-1C2C-4C4D-9CB4-1C8BF3E03F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99000">
                <a:schemeClr val="accent3">
                  <a:alpha val="80000"/>
                </a:schemeClr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06ADBD7-8355-4951-B459-EC284BCE83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A140A0-8435-451E-9A8E-9C33B97E1B11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BDD90A-F598-4982-8244-00A2189F77B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03373955-AB5B-4186-8098-9DBA0AB2650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159649" y="2738211"/>
            <a:ext cx="4183650" cy="454353"/>
          </a:xfrm>
        </p:spPr>
        <p:txBody>
          <a:bodyPr>
            <a:noAutofit/>
          </a:bodyPr>
          <a:lstStyle>
            <a:lvl1pPr marL="0" indent="0">
              <a:buNone/>
              <a:defRPr sz="3000" b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Section 1 title</a:t>
            </a:r>
          </a:p>
        </p:txBody>
      </p:sp>
      <p:sp>
        <p:nvSpPr>
          <p:cNvPr id="9" name="Text Placeholder 26">
            <a:extLst>
              <a:ext uri="{FF2B5EF4-FFF2-40B4-BE49-F238E27FC236}">
                <a16:creationId xmlns:a16="http://schemas.microsoft.com/office/drawing/2014/main" id="{B534F865-65DF-4129-9CE5-414E2493757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8201" y="1835244"/>
            <a:ext cx="10515599" cy="629105"/>
          </a:xfrm>
        </p:spPr>
        <p:txBody>
          <a:bodyPr lIns="0" rIns="0">
            <a:noAutofit/>
          </a:bodyPr>
          <a:lstStyle>
            <a:lvl1pPr marL="0" indent="0" algn="ctr">
              <a:buNone/>
              <a:defRPr sz="2300" b="0" i="0">
                <a:solidFill>
                  <a:schemeClr val="bg2"/>
                </a:solidFill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23A3472E-32B4-4CAD-B5D0-420AA3FB4CE3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6627121" y="2738211"/>
            <a:ext cx="4183650" cy="454353"/>
          </a:xfrm>
        </p:spPr>
        <p:txBody>
          <a:bodyPr>
            <a:noAutofit/>
          </a:bodyPr>
          <a:lstStyle>
            <a:lvl1pPr marL="0" indent="0">
              <a:buNone/>
              <a:defRPr sz="3000" b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Section 2 title</a:t>
            </a:r>
          </a:p>
        </p:txBody>
      </p:sp>
      <p:sp>
        <p:nvSpPr>
          <p:cNvPr id="11" name="Text Placeholder 26">
            <a:extLst>
              <a:ext uri="{FF2B5EF4-FFF2-40B4-BE49-F238E27FC236}">
                <a16:creationId xmlns:a16="http://schemas.microsoft.com/office/drawing/2014/main" id="{1AEED068-3EA0-4BF4-875C-02473E9EB0C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159649" y="3428501"/>
            <a:ext cx="4365625" cy="2333625"/>
          </a:xfrm>
        </p:spPr>
        <p:txBody>
          <a:bodyPr>
            <a:normAutofit/>
          </a:bodyPr>
          <a:lstStyle>
            <a:lvl1pPr marL="180000" indent="-180000">
              <a:spcBef>
                <a:spcPts val="600"/>
              </a:spcBef>
              <a:buClr>
                <a:schemeClr val="bg2"/>
              </a:buClr>
              <a:defRPr sz="1600">
                <a:solidFill>
                  <a:schemeClr val="bg1"/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2" name="Text Placeholder 26">
            <a:extLst>
              <a:ext uri="{FF2B5EF4-FFF2-40B4-BE49-F238E27FC236}">
                <a16:creationId xmlns:a16="http://schemas.microsoft.com/office/drawing/2014/main" id="{3590B9DA-A2DF-4AE1-9A98-C7B84F48C3A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627121" y="3428501"/>
            <a:ext cx="4365625" cy="2333625"/>
          </a:xfrm>
        </p:spPr>
        <p:txBody>
          <a:bodyPr>
            <a:normAutofit/>
          </a:bodyPr>
          <a:lstStyle>
            <a:lvl1pPr marL="180000" indent="-180000">
              <a:spcBef>
                <a:spcPts val="600"/>
              </a:spcBef>
              <a:buClr>
                <a:schemeClr val="bg2"/>
              </a:buClr>
              <a:defRPr sz="1600">
                <a:solidFill>
                  <a:schemeClr val="bg1"/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510C334-F1CE-4CEF-ADC6-D1BADB9947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57629"/>
            <a:ext cx="10515600" cy="1325563"/>
          </a:xfrm>
        </p:spPr>
        <p:txBody>
          <a:bodyPr lIns="0" rIns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COMPARISON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6E88236-C248-4008-9619-75BCE6D340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908548" y="6114045"/>
            <a:ext cx="374904" cy="374904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D3F74C5-9ADD-4AE3-BCA5-88726CC2A1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111752" y="1667974"/>
            <a:ext cx="3968496" cy="36576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4503723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descr="Unpaved road lined with trees, mountain side drive">
            <a:extLst>
              <a:ext uri="{FF2B5EF4-FFF2-40B4-BE49-F238E27FC236}">
                <a16:creationId xmlns:a16="http://schemas.microsoft.com/office/drawing/2014/main" id="{EC40FB52-44A8-43D1-8B33-F4E55A83AC38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blipFill>
            <a:blip r:embed="rId2"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64ACA68-1C2C-4C4D-9CB4-1C8BF3E03F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100000">
                <a:schemeClr val="accent3">
                  <a:alpha val="80000"/>
                </a:schemeClr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06ADBD7-8355-4951-B459-EC284BCE83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A140A0-8435-451E-9A8E-9C33B97E1B11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BDD90A-F598-4982-8244-00A2189F77B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9" name="Text Placeholder 26">
            <a:extLst>
              <a:ext uri="{FF2B5EF4-FFF2-40B4-BE49-F238E27FC236}">
                <a16:creationId xmlns:a16="http://schemas.microsoft.com/office/drawing/2014/main" id="{B534F865-65DF-4129-9CE5-414E2493757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41248" y="3359239"/>
            <a:ext cx="4357688" cy="2252574"/>
          </a:xfrm>
        </p:spPr>
        <p:txBody>
          <a:bodyPr lIns="0" rIns="0">
            <a:noAutofit/>
          </a:bodyPr>
          <a:lstStyle>
            <a:lvl1pPr marL="0" indent="0" algn="l">
              <a:buNone/>
              <a:defRPr sz="2300" b="0" i="0">
                <a:solidFill>
                  <a:schemeClr val="bg2"/>
                </a:solidFill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510C334-F1CE-4CEF-ADC6-D1BADB9947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1248" y="2081624"/>
            <a:ext cx="4357688" cy="1325563"/>
          </a:xfrm>
        </p:spPr>
        <p:txBody>
          <a:bodyPr lIns="0" rIns="0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CHART SLIDE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6E88236-C248-4008-9619-75BCE6D340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908548" y="6114045"/>
            <a:ext cx="374904" cy="374904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D3F74C5-9ADD-4AE3-BCA5-88726CC2A1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11877" y="3191969"/>
            <a:ext cx="3968496" cy="36576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6" name="Chart Placeholder 18">
            <a:extLst>
              <a:ext uri="{FF2B5EF4-FFF2-40B4-BE49-F238E27FC236}">
                <a16:creationId xmlns:a16="http://schemas.microsoft.com/office/drawing/2014/main" id="{BE9C98A7-B145-402E-BADA-CE785E3BA996}"/>
              </a:ext>
            </a:extLst>
          </p:cNvPr>
          <p:cNvSpPr>
            <a:spLocks noGrp="1"/>
          </p:cNvSpPr>
          <p:nvPr>
            <p:ph type="chart" sz="quarter" idx="32"/>
          </p:nvPr>
        </p:nvSpPr>
        <p:spPr>
          <a:xfrm>
            <a:off x="6981371" y="1246188"/>
            <a:ext cx="4284663" cy="4365625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noProof="0"/>
              <a:t>Click icon to add chart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5253428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descr="Unpaved road lined with trees, mountain side drive">
            <a:extLst>
              <a:ext uri="{FF2B5EF4-FFF2-40B4-BE49-F238E27FC236}">
                <a16:creationId xmlns:a16="http://schemas.microsoft.com/office/drawing/2014/main" id="{EC40FB52-44A8-43D1-8B33-F4E55A83AC38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64ACA68-1C2C-4C4D-9CB4-1C8BF3E03F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100000">
                <a:schemeClr val="accent3">
                  <a:alpha val="80000"/>
                </a:schemeClr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06ADBD7-8355-4951-B459-EC284BCE83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A140A0-8435-451E-9A8E-9C33B97E1B11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BDD90A-F598-4982-8244-00A2189F77B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9" name="Text Placeholder 26">
            <a:extLst>
              <a:ext uri="{FF2B5EF4-FFF2-40B4-BE49-F238E27FC236}">
                <a16:creationId xmlns:a16="http://schemas.microsoft.com/office/drawing/2014/main" id="{B534F865-65DF-4129-9CE5-414E2493757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683563" y="3359239"/>
            <a:ext cx="2596896" cy="2252574"/>
          </a:xfrm>
        </p:spPr>
        <p:txBody>
          <a:bodyPr lIns="0" rIns="0">
            <a:noAutofit/>
          </a:bodyPr>
          <a:lstStyle>
            <a:lvl1pPr marL="0" indent="0" algn="l">
              <a:buNone/>
              <a:defRPr sz="2300" b="0" i="0">
                <a:solidFill>
                  <a:schemeClr val="bg2"/>
                </a:solidFill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510C334-F1CE-4CEF-ADC6-D1BADB9947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83562" y="1757774"/>
            <a:ext cx="2669859" cy="1325563"/>
          </a:xfrm>
        </p:spPr>
        <p:txBody>
          <a:bodyPr lIns="0" rIns="0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TABLE SLIDE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6E88236-C248-4008-9619-75BCE6D340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908548" y="6114045"/>
            <a:ext cx="374904" cy="374904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D3F74C5-9ADD-4AE3-BCA5-88726CC2A1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683563" y="3191969"/>
            <a:ext cx="1545336" cy="36576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3" name="Table Placeholder 17">
            <a:extLst>
              <a:ext uri="{FF2B5EF4-FFF2-40B4-BE49-F238E27FC236}">
                <a16:creationId xmlns:a16="http://schemas.microsoft.com/office/drawing/2014/main" id="{62814DE5-26B2-4A8E-BA8D-A2E4C5547EB9}"/>
              </a:ext>
            </a:extLst>
          </p:cNvPr>
          <p:cNvSpPr>
            <a:spLocks noGrp="1"/>
          </p:cNvSpPr>
          <p:nvPr>
            <p:ph type="tbl" sz="quarter" idx="17"/>
          </p:nvPr>
        </p:nvSpPr>
        <p:spPr>
          <a:xfrm>
            <a:off x="911225" y="1505433"/>
            <a:ext cx="6561138" cy="3847135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noProof="0"/>
              <a:t>Click icon to add table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4019475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83C23D1-BE9A-4E52-9BEF-D55C4CB757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645798" y="6386170"/>
            <a:ext cx="307239" cy="343814"/>
          </a:xfrm>
          <a:prstGeom prst="rect">
            <a:avLst/>
          </a:prstGeom>
          <a:noFill/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0" name="Rectangle 9" descr="View of a lake and mountain range">
            <a:extLst>
              <a:ext uri="{FF2B5EF4-FFF2-40B4-BE49-F238E27FC236}">
                <a16:creationId xmlns:a16="http://schemas.microsoft.com/office/drawing/2014/main" id="{CECF654C-A7AE-4727-9F7F-492670C3E642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34F3F28-2A24-40B5-AC8C-5A53DC799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9540" y="128016"/>
            <a:ext cx="11932920" cy="2368296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100000">
                <a:schemeClr val="accent3">
                  <a:alpha val="80000"/>
                </a:schemeClr>
              </a:gs>
            </a:gsLst>
            <a:lin ang="1680000" scaled="0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D2C969-FCE5-427B-89DE-6A79722FB6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7A2807-F7BA-4350-93C3-95213A4854E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F6AE88-305E-4E68-AF8E-10BCB695A1D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5BAC97E-3C4E-4D04-8A57-DC61E07CB8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908548" y="6114045"/>
            <a:ext cx="374904" cy="374904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4" name="Text Placeholder 26">
            <a:extLst>
              <a:ext uri="{FF2B5EF4-FFF2-40B4-BE49-F238E27FC236}">
                <a16:creationId xmlns:a16="http://schemas.microsoft.com/office/drawing/2014/main" id="{B33A3032-1037-4342-827F-CF134997826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8201" y="1835244"/>
            <a:ext cx="10515599" cy="629105"/>
          </a:xfrm>
        </p:spPr>
        <p:txBody>
          <a:bodyPr lIns="0" rIns="0">
            <a:noAutofit/>
          </a:bodyPr>
          <a:lstStyle>
            <a:lvl1pPr marL="0" indent="0" algn="ctr">
              <a:buNone/>
              <a:defRPr sz="2300" b="0" i="0">
                <a:solidFill>
                  <a:schemeClr val="bg2"/>
                </a:solidFill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FD6F6A17-AFDC-40C7-9D63-50FA052A16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57629"/>
            <a:ext cx="10515600" cy="1325563"/>
          </a:xfrm>
        </p:spPr>
        <p:txBody>
          <a:bodyPr lIns="0" rIns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BIG IMAGE SLIDE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668B9DC-C6AF-45D4-BBA3-A5EF781EAB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759708" y="1667974"/>
            <a:ext cx="4672584" cy="36576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7612727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a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descr="Unpaved road lined with trees, mountain side drive">
            <a:extLst>
              <a:ext uri="{FF2B5EF4-FFF2-40B4-BE49-F238E27FC236}">
                <a16:creationId xmlns:a16="http://schemas.microsoft.com/office/drawing/2014/main" id="{EC40FB52-44A8-43D1-8B33-F4E55A83AC38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blipFill>
            <a:blip r:embed="rId2"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64ACA68-1C2C-4C4D-9CB4-1C8BF3E03F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100000">
                <a:schemeClr val="accent3">
                  <a:alpha val="80000"/>
                </a:schemeClr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06ADBD7-8355-4951-B459-EC284BCE83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A140A0-8435-451E-9A8E-9C33B97E1B11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BDD90A-F598-4982-8244-00A2189F77B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510C334-F1CE-4CEF-ADC6-D1BADB9947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68873"/>
            <a:ext cx="10515600" cy="1325563"/>
          </a:xfrm>
        </p:spPr>
        <p:txBody>
          <a:bodyPr lIns="0" rIns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VIDEO SLIDE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6E88236-C248-4008-9619-75BCE6D340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908548" y="6114045"/>
            <a:ext cx="374904" cy="374904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6" name="Media Placeholder 7">
            <a:extLst>
              <a:ext uri="{FF2B5EF4-FFF2-40B4-BE49-F238E27FC236}">
                <a16:creationId xmlns:a16="http://schemas.microsoft.com/office/drawing/2014/main" id="{A11F77F4-4B16-4503-B9B6-AE22C686E3E3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1395984" y="1497770"/>
            <a:ext cx="9400032" cy="4215384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media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3997382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75097E-EB08-4475-9112-275B840279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821279" y="6118484"/>
            <a:ext cx="5494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bg1"/>
                </a:solidFill>
                <a:latin typeface="+mn-lt"/>
              </a:defRPr>
            </a:lvl1pPr>
          </a:lstStyle>
          <a:p>
            <a:fld id="{D495E168-DA5E-4888-8D8A-92B118324C14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8DB6A3A-74E6-4FE2-8AD2-CEB0704471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0128AA-FDF4-4DD5-A009-3C58D24570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0482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1C2DC0-7E13-4A66-9F9B-371BA9C6E4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1184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bg2"/>
                </a:solidFill>
              </a:defRPr>
            </a:lvl1pPr>
          </a:lstStyle>
          <a:p>
            <a:r>
              <a:rPr lang="en-US" noProof="0" dirty="0"/>
              <a:t>MM.DD.20XX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1F296578-6D40-435B-861E-0904DDC10B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118484"/>
            <a:ext cx="33987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bg2"/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</p:spTree>
    <p:extLst>
      <p:ext uri="{BB962C8B-B14F-4D97-AF65-F5344CB8AC3E}">
        <p14:creationId xmlns:p14="http://schemas.microsoft.com/office/powerpoint/2010/main" val="3223999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77" r:id="rId2"/>
    <p:sldLayoutId id="2147483678" r:id="rId3"/>
    <p:sldLayoutId id="2147483679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87" r:id="rId17"/>
    <p:sldLayoutId id="2147483695" r:id="rId18"/>
    <p:sldLayoutId id="2147483688" r:id="rId19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000" b="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72" userDrawn="1">
          <p15:clr>
            <a:srgbClr val="F26B43"/>
          </p15:clr>
        </p15:guide>
        <p15:guide id="2" pos="574" userDrawn="1">
          <p15:clr>
            <a:srgbClr val="F26B43"/>
          </p15:clr>
        </p15:guide>
        <p15:guide id="3" pos="7106" userDrawn="1">
          <p15:clr>
            <a:srgbClr val="F26B43"/>
          </p15:clr>
        </p15:guide>
        <p15:guide id="4" orient="horz" pos="3748" userDrawn="1">
          <p15:clr>
            <a:srgbClr val="F26B43"/>
          </p15:clr>
        </p15:guide>
        <p15:guide id="5" pos="4407" userDrawn="1">
          <p15:clr>
            <a:srgbClr val="F26B43"/>
          </p15:clr>
        </p15:guide>
        <p15:guide id="6" pos="3273" userDrawn="1">
          <p15:clr>
            <a:srgbClr val="F26B43"/>
          </p15:clr>
        </p15:guide>
        <p15:guide id="7" pos="3840" userDrawn="1">
          <p15:clr>
            <a:srgbClr val="F26B43"/>
          </p15:clr>
        </p15:guide>
        <p15:guide id="8" orient="horz" pos="2160" userDrawn="1">
          <p15:clr>
            <a:srgbClr val="F26B43"/>
          </p15:clr>
        </p15:guide>
        <p15:guide id="9" pos="302" userDrawn="1">
          <p15:clr>
            <a:srgbClr val="F26B43"/>
          </p15:clr>
        </p15:guide>
        <p15:guide id="10" pos="737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5857963-8D3D-4F24-B535-54652EE095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0857" y="621515"/>
            <a:ext cx="10117959" cy="2281355"/>
          </a:xfrm>
        </p:spPr>
        <p:txBody>
          <a:bodyPr/>
          <a:lstStyle/>
          <a:p>
            <a:r>
              <a:rPr lang="en-US" dirty="0">
                <a:latin typeface="Bernard MT Condensed" panose="02050806060905020404" pitchFamily="18" charset="0"/>
              </a:rPr>
              <a:t>Troop 146</a:t>
            </a:r>
            <a:br>
              <a:rPr lang="en-US" dirty="0">
                <a:latin typeface="Bernard MT Condensed" panose="02050806060905020404" pitchFamily="18" charset="0"/>
              </a:rPr>
            </a:br>
            <a:r>
              <a:rPr lang="en-US" dirty="0">
                <a:latin typeface="Bernard MT Condensed" panose="02050806060905020404" pitchFamily="18" charset="0"/>
              </a:rPr>
              <a:t>Summer Camp 2026</a:t>
            </a:r>
            <a:endParaRPr lang="ru-RU" dirty="0">
              <a:latin typeface="Bahnschrift SemiBold SemiConden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23163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990A13E-E1C6-AF7E-6E54-0A8F6B0F66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547A13-C402-4930-9FA9-6EDA08E0F5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254856"/>
            <a:ext cx="5761355" cy="782638"/>
          </a:xfrm>
        </p:spPr>
        <p:txBody>
          <a:bodyPr/>
          <a:lstStyle/>
          <a:p>
            <a:pPr algn="l"/>
            <a:r>
              <a:rPr lang="en-US" dirty="0">
                <a:latin typeface="Bernard MT Condensed" panose="02050806060905020404" pitchFamily="18" charset="0"/>
              </a:rPr>
              <a:t>Camp Emerald Bay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986C31F-9252-FA1C-57EC-3E3651DFF06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03289FC-BE2D-AF8E-0D88-AD1A41EDC9BE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1820545" y="1081127"/>
            <a:ext cx="4275455" cy="630703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Where, </a:t>
            </a:r>
            <a:r>
              <a:rPr lang="en-US" dirty="0">
                <a:solidFill>
                  <a:schemeClr val="bg1"/>
                </a:solidFill>
              </a:rPr>
              <a:t>Why, </a:t>
            </a:r>
            <a:r>
              <a:rPr lang="en-US" dirty="0">
                <a:solidFill>
                  <a:srgbClr val="FF0000"/>
                </a:solidFill>
              </a:rPr>
              <a:t>When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&amp; </a:t>
            </a:r>
            <a:r>
              <a:rPr lang="en-US" dirty="0">
                <a:solidFill>
                  <a:srgbClr val="FF0000"/>
                </a:solidFill>
              </a:rPr>
              <a:t>What!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AC22C7B-2AA6-FD24-4F95-56DBA144518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799677" y="254856"/>
            <a:ext cx="3791859" cy="5055813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CAE2DD0-22DE-FD9B-0293-181EED1AD6A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66413" y="1440843"/>
            <a:ext cx="3791859" cy="5055813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066710E-EB68-DEEB-A921-2A3C70FA071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040741" y="3429000"/>
            <a:ext cx="4400077" cy="3300057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2348486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683CB71-CD25-3EF0-A75A-AF283B8216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B1952D3-139A-E171-6716-1AA0262DE05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712285" y="254855"/>
            <a:ext cx="4989092" cy="3741819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EDC16F-311B-1160-E10F-B47E6D859A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254856"/>
            <a:ext cx="5761355" cy="782638"/>
          </a:xfrm>
        </p:spPr>
        <p:txBody>
          <a:bodyPr/>
          <a:lstStyle/>
          <a:p>
            <a:pPr algn="l"/>
            <a:r>
              <a:rPr lang="en-US" dirty="0">
                <a:latin typeface="Bernard MT Condensed" panose="02050806060905020404" pitchFamily="18" charset="0"/>
              </a:rPr>
              <a:t>Camp Emerald Bay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449ED53-6CB3-0B9F-CC81-474D6BB42CD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3908D8D-5163-D408-FDFB-E614E9027227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1820545" y="1081127"/>
            <a:ext cx="4275455" cy="630703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Where, </a:t>
            </a:r>
            <a:r>
              <a:rPr lang="en-US" dirty="0">
                <a:solidFill>
                  <a:srgbClr val="FF0000"/>
                </a:solidFill>
              </a:rPr>
              <a:t>Why,</a:t>
            </a:r>
            <a:r>
              <a:rPr lang="en-US" dirty="0">
                <a:solidFill>
                  <a:schemeClr val="bg1"/>
                </a:solidFill>
              </a:rPr>
              <a:t> When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&amp; What!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584E93C2-18F1-1862-390C-A80622027108}"/>
              </a:ext>
            </a:extLst>
          </p:cNvPr>
          <p:cNvSpPr txBox="1">
            <a:spLocks/>
          </p:cNvSpPr>
          <p:nvPr/>
        </p:nvSpPr>
        <p:spPr>
          <a:xfrm>
            <a:off x="898926" y="1755463"/>
            <a:ext cx="5627604" cy="1148981"/>
          </a:xfrm>
          <a:prstGeom prst="rect">
            <a:avLst/>
          </a:prstGeom>
          <a:effectLst/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3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In 2026, there are 8 weeks available to attend and run from Sunday through Saturday.</a:t>
            </a:r>
            <a:endParaRPr lang="en-US" baseline="30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14393496-A6CF-823D-61E5-839D9DFDFD8F}"/>
              </a:ext>
            </a:extLst>
          </p:cNvPr>
          <p:cNvSpPr txBox="1">
            <a:spLocks/>
          </p:cNvSpPr>
          <p:nvPr/>
        </p:nvSpPr>
        <p:spPr>
          <a:xfrm>
            <a:off x="5821279" y="4251534"/>
            <a:ext cx="3036971" cy="2606466"/>
          </a:xfrm>
          <a:prstGeom prst="rect">
            <a:avLst/>
          </a:prstGeom>
          <a:effectLst/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3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June 7</a:t>
            </a:r>
            <a:r>
              <a:rPr lang="en-US" baseline="30000" dirty="0">
                <a:solidFill>
                  <a:schemeClr val="accent6">
                    <a:lumMod val="75000"/>
                  </a:schemeClr>
                </a:solidFill>
              </a:rPr>
              <a:t>th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- 13</a:t>
            </a:r>
            <a:r>
              <a:rPr lang="en-US" baseline="30000" dirty="0">
                <a:solidFill>
                  <a:schemeClr val="accent6">
                    <a:lumMod val="75000"/>
                  </a:schemeClr>
                </a:solidFill>
              </a:rPr>
              <a:t>th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June 14</a:t>
            </a:r>
            <a:r>
              <a:rPr lang="en-US" baseline="30000" dirty="0">
                <a:solidFill>
                  <a:schemeClr val="accent6">
                    <a:lumMod val="75000"/>
                  </a:schemeClr>
                </a:solidFill>
              </a:rPr>
              <a:t>th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- 20</a:t>
            </a:r>
            <a:r>
              <a:rPr lang="en-US" baseline="30000" dirty="0">
                <a:solidFill>
                  <a:schemeClr val="accent6">
                    <a:lumMod val="75000"/>
                  </a:schemeClr>
                </a:solidFill>
              </a:rPr>
              <a:t>th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June 21</a:t>
            </a:r>
            <a:r>
              <a:rPr lang="en-US" baseline="30000" dirty="0">
                <a:solidFill>
                  <a:schemeClr val="accent6">
                    <a:lumMod val="75000"/>
                  </a:schemeClr>
                </a:solidFill>
              </a:rPr>
              <a:t>st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- 27</a:t>
            </a:r>
            <a:r>
              <a:rPr lang="en-US" baseline="30000" dirty="0">
                <a:solidFill>
                  <a:schemeClr val="accent6">
                    <a:lumMod val="75000"/>
                  </a:schemeClr>
                </a:solidFill>
              </a:rPr>
              <a:t>th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June 28</a:t>
            </a:r>
            <a:r>
              <a:rPr lang="en-US" baseline="30000" dirty="0">
                <a:solidFill>
                  <a:schemeClr val="accent6">
                    <a:lumMod val="75000"/>
                  </a:schemeClr>
                </a:solidFill>
              </a:rPr>
              <a:t>th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– July 4</a:t>
            </a:r>
            <a:r>
              <a:rPr lang="en-US" baseline="30000" dirty="0">
                <a:solidFill>
                  <a:schemeClr val="accent6">
                    <a:lumMod val="75000"/>
                  </a:schemeClr>
                </a:solidFill>
              </a:rPr>
              <a:t>th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endParaRPr lang="en-US" baseline="300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8" name="Picture 7" descr="A group of people sitting on stairs&#10;&#10;AI-generated content may be incorrect.">
            <a:extLst>
              <a:ext uri="{FF2B5EF4-FFF2-40B4-BE49-F238E27FC236}">
                <a16:creationId xmlns:a16="http://schemas.microsoft.com/office/drawing/2014/main" id="{E9F48D37-8EB8-D533-A676-24F8DE5A79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623" y="2904444"/>
            <a:ext cx="4989094" cy="3741821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259B16C3-3B15-2D69-059A-F97389DF0F91}"/>
              </a:ext>
            </a:extLst>
          </p:cNvPr>
          <p:cNvSpPr txBox="1">
            <a:spLocks/>
          </p:cNvSpPr>
          <p:nvPr/>
        </p:nvSpPr>
        <p:spPr>
          <a:xfrm>
            <a:off x="8858250" y="4254562"/>
            <a:ext cx="3333750" cy="2111948"/>
          </a:xfrm>
          <a:prstGeom prst="rect">
            <a:avLst/>
          </a:prstGeom>
          <a:effectLst/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3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July 5</a:t>
            </a:r>
            <a:r>
              <a:rPr lang="en-US" baseline="30000" dirty="0">
                <a:solidFill>
                  <a:schemeClr val="accent6">
                    <a:lumMod val="75000"/>
                  </a:schemeClr>
                </a:solidFill>
              </a:rPr>
              <a:t>th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- 11</a:t>
            </a:r>
            <a:r>
              <a:rPr lang="en-US" baseline="30000" dirty="0">
                <a:solidFill>
                  <a:schemeClr val="accent6">
                    <a:lumMod val="75000"/>
                  </a:schemeClr>
                </a:solidFill>
              </a:rPr>
              <a:t>th 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July 12</a:t>
            </a:r>
            <a:r>
              <a:rPr lang="en-US" baseline="30000" dirty="0">
                <a:solidFill>
                  <a:schemeClr val="accent6">
                    <a:lumMod val="75000"/>
                  </a:schemeClr>
                </a:solidFill>
              </a:rPr>
              <a:t>th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- 18</a:t>
            </a:r>
            <a:r>
              <a:rPr lang="en-US" baseline="30000" dirty="0">
                <a:solidFill>
                  <a:schemeClr val="accent6">
                    <a:lumMod val="75000"/>
                  </a:schemeClr>
                </a:solidFill>
              </a:rPr>
              <a:t>th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June 19</a:t>
            </a:r>
            <a:r>
              <a:rPr lang="en-US" baseline="30000" dirty="0">
                <a:solidFill>
                  <a:schemeClr val="accent6">
                    <a:lumMod val="75000"/>
                  </a:schemeClr>
                </a:solidFill>
              </a:rPr>
              <a:t>th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- 25</a:t>
            </a:r>
            <a:r>
              <a:rPr lang="en-US" baseline="30000" dirty="0">
                <a:solidFill>
                  <a:schemeClr val="accent6">
                    <a:lumMod val="75000"/>
                  </a:schemeClr>
                </a:solidFill>
              </a:rPr>
              <a:t>th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June 26</a:t>
            </a:r>
            <a:r>
              <a:rPr lang="en-US" baseline="30000" dirty="0">
                <a:solidFill>
                  <a:schemeClr val="accent6">
                    <a:lumMod val="75000"/>
                  </a:schemeClr>
                </a:solidFill>
              </a:rPr>
              <a:t>th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– August 1</a:t>
            </a:r>
            <a:r>
              <a:rPr lang="en-US" baseline="30000" dirty="0">
                <a:solidFill>
                  <a:schemeClr val="accent6">
                    <a:lumMod val="75000"/>
                  </a:schemeClr>
                </a:solidFill>
              </a:rPr>
              <a:t>st</a:t>
            </a:r>
          </a:p>
        </p:txBody>
      </p:sp>
    </p:spTree>
    <p:extLst>
      <p:ext uri="{BB962C8B-B14F-4D97-AF65-F5344CB8AC3E}">
        <p14:creationId xmlns:p14="http://schemas.microsoft.com/office/powerpoint/2010/main" val="28026095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5A63650-6661-3DF9-9FD9-BC55FB76BA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2929D6-3485-1C00-1B5B-6417A62777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254856"/>
            <a:ext cx="5761355" cy="782638"/>
          </a:xfrm>
        </p:spPr>
        <p:txBody>
          <a:bodyPr/>
          <a:lstStyle/>
          <a:p>
            <a:pPr algn="l"/>
            <a:r>
              <a:rPr lang="en-US" dirty="0">
                <a:latin typeface="Bernard MT Condensed" panose="02050806060905020404" pitchFamily="18" charset="0"/>
              </a:rPr>
              <a:t>Camp Emerald Bay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5AF11A4-DAAF-C1CB-1D21-4205A0E4688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35BBAD4-2EFA-07DB-8107-06C82ACB4599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1820545" y="1081127"/>
            <a:ext cx="4275455" cy="630703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Where, </a:t>
            </a:r>
            <a:r>
              <a:rPr lang="en-US" dirty="0">
                <a:solidFill>
                  <a:srgbClr val="FF0000"/>
                </a:solidFill>
              </a:rPr>
              <a:t>Why,</a:t>
            </a:r>
            <a:r>
              <a:rPr lang="en-US" dirty="0">
                <a:solidFill>
                  <a:schemeClr val="bg1"/>
                </a:solidFill>
              </a:rPr>
              <a:t> When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&amp; What!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536D2F61-CF89-43ED-DC28-FF353E4A2329}"/>
              </a:ext>
            </a:extLst>
          </p:cNvPr>
          <p:cNvSpPr txBox="1">
            <a:spLocks/>
          </p:cNvSpPr>
          <p:nvPr/>
        </p:nvSpPr>
        <p:spPr>
          <a:xfrm>
            <a:off x="479425" y="1755463"/>
            <a:ext cx="9090894" cy="4965377"/>
          </a:xfrm>
          <a:prstGeom prst="rect">
            <a:avLst/>
          </a:prstGeom>
          <a:effectLst/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3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Example Schedule of Events:</a:t>
            </a:r>
          </a:p>
          <a:p>
            <a:pPr algn="l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pPr algn="l"/>
            <a:r>
              <a:rPr lang="en-US" u="sng" dirty="0">
                <a:solidFill>
                  <a:schemeClr val="accent6">
                    <a:lumMod val="75000"/>
                  </a:schemeClr>
                </a:solidFill>
              </a:rPr>
              <a:t>Saturday: 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Fly into Los Angeles morning/early afternoon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Shuttle to the Battleship Iowa</a:t>
            </a:r>
          </a:p>
          <a:p>
            <a:pPr algn="l"/>
            <a:r>
              <a:rPr lang="en-US" u="sng" dirty="0">
                <a:solidFill>
                  <a:schemeClr val="accent6">
                    <a:lumMod val="75000"/>
                  </a:schemeClr>
                </a:solidFill>
              </a:rPr>
              <a:t>Sunday: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Ferry from the LA Harbor to Catalina Island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Get oriented and setup at camp</a:t>
            </a:r>
          </a:p>
          <a:p>
            <a:pPr algn="l"/>
            <a:r>
              <a:rPr lang="en-US" i="1" dirty="0">
                <a:solidFill>
                  <a:schemeClr val="accent6">
                    <a:lumMod val="75000"/>
                  </a:schemeClr>
                </a:solidFill>
              </a:rPr>
              <a:t>Monday-Friday: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Camp program</a:t>
            </a:r>
          </a:p>
        </p:txBody>
      </p:sp>
      <p:pic>
        <p:nvPicPr>
          <p:cNvPr id="9" name="Picture 8" descr="A tent with a person lying in it&#10;&#10;AI-generated content may be incorrect.">
            <a:extLst>
              <a:ext uri="{FF2B5EF4-FFF2-40B4-BE49-F238E27FC236}">
                <a16:creationId xmlns:a16="http://schemas.microsoft.com/office/drawing/2014/main" id="{6A156A0F-9B62-8825-D336-465C81313D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3481" y="254856"/>
            <a:ext cx="4989094" cy="3741821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30316211-BE28-55E6-2DEF-98D27D437C64}"/>
              </a:ext>
            </a:extLst>
          </p:cNvPr>
          <p:cNvSpPr txBox="1">
            <a:spLocks/>
          </p:cNvSpPr>
          <p:nvPr/>
        </p:nvSpPr>
        <p:spPr>
          <a:xfrm>
            <a:off x="6629401" y="4632027"/>
            <a:ext cx="5562600" cy="2225974"/>
          </a:xfrm>
          <a:prstGeom prst="rect">
            <a:avLst/>
          </a:prstGeom>
          <a:effectLst/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3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Saturday: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Ferry back to Los Angeles Harbor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Shuttle back to the airport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Fly home late afternoon/early evening</a:t>
            </a:r>
          </a:p>
        </p:txBody>
      </p:sp>
    </p:spTree>
    <p:extLst>
      <p:ext uri="{BB962C8B-B14F-4D97-AF65-F5344CB8AC3E}">
        <p14:creationId xmlns:p14="http://schemas.microsoft.com/office/powerpoint/2010/main" val="10224890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0C1A348-C115-ED0F-1810-A8DA0C09C0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70F7EC-0A7A-86B9-25D1-CBF70EF8C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254856"/>
            <a:ext cx="5761355" cy="782638"/>
          </a:xfrm>
        </p:spPr>
        <p:txBody>
          <a:bodyPr/>
          <a:lstStyle/>
          <a:p>
            <a:pPr algn="l"/>
            <a:r>
              <a:rPr lang="en-US" dirty="0">
                <a:latin typeface="Bernard MT Condensed" panose="02050806060905020404" pitchFamily="18" charset="0"/>
              </a:rPr>
              <a:t>Camp Emerald Bay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57F8E0A-1194-E517-55F5-DB0EBA902CD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825BADB-7BDD-408F-5114-303D7598C98A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1820545" y="1081127"/>
            <a:ext cx="6039168" cy="630703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Where, </a:t>
            </a:r>
            <a:r>
              <a:rPr lang="en-US" dirty="0">
                <a:solidFill>
                  <a:srgbClr val="FF0000"/>
                </a:solidFill>
              </a:rPr>
              <a:t>Why,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When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&amp; </a:t>
            </a:r>
            <a:r>
              <a:rPr lang="en-US" dirty="0">
                <a:solidFill>
                  <a:schemeClr val="bg1"/>
                </a:solidFill>
              </a:rPr>
              <a:t>What Does It Cost!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B44D50B5-0067-EBBE-1013-2EC13D9B5A13}"/>
              </a:ext>
            </a:extLst>
          </p:cNvPr>
          <p:cNvSpPr txBox="1">
            <a:spLocks/>
          </p:cNvSpPr>
          <p:nvPr/>
        </p:nvSpPr>
        <p:spPr>
          <a:xfrm>
            <a:off x="911225" y="1817913"/>
            <a:ext cx="5184775" cy="4194487"/>
          </a:xfrm>
          <a:prstGeom prst="rect">
            <a:avLst/>
          </a:prstGeom>
          <a:effectLst/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3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u="sng" dirty="0">
                <a:solidFill>
                  <a:schemeClr val="accent6">
                    <a:lumMod val="75000"/>
                  </a:schemeClr>
                </a:solidFill>
              </a:rPr>
              <a:t>Traditional Merit Badge Camp</a:t>
            </a:r>
          </a:p>
          <a:p>
            <a:pPr marL="514350" indent="-514350" algn="l">
              <a:buFont typeface="+mj-lt"/>
              <a:buAutoNum type="arabicPeriod"/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Camp Fees</a:t>
            </a:r>
          </a:p>
          <a:p>
            <a:pPr marL="514350" indent="-514350" algn="l">
              <a:buFont typeface="+mj-lt"/>
              <a:buAutoNum type="arabicPeriod"/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Camp Battleship</a:t>
            </a:r>
          </a:p>
          <a:p>
            <a:pPr marL="514350" indent="-514350" algn="l">
              <a:buFont typeface="+mj-lt"/>
              <a:buAutoNum type="arabicPeriod"/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Transportation</a:t>
            </a:r>
          </a:p>
          <a:p>
            <a:pPr marL="514350" indent="-514350" algn="l">
              <a:buFont typeface="+mj-lt"/>
              <a:buAutoNum type="arabicPeriod"/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Miscellaneous</a:t>
            </a:r>
          </a:p>
          <a:p>
            <a:pPr marL="514350" indent="-514350" algn="l">
              <a:buFont typeface="+mj-lt"/>
              <a:buAutoNum type="arabicPeriod"/>
            </a:pPr>
            <a:endParaRPr lang="en-US" sz="28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09EDEC31-6A4D-90AE-CC62-8CF785FF6CFC}"/>
              </a:ext>
            </a:extLst>
          </p:cNvPr>
          <p:cNvSpPr txBox="1">
            <a:spLocks/>
          </p:cNvSpPr>
          <p:nvPr/>
        </p:nvSpPr>
        <p:spPr>
          <a:xfrm>
            <a:off x="6240780" y="1817912"/>
            <a:ext cx="5184775" cy="4194487"/>
          </a:xfrm>
          <a:prstGeom prst="rect">
            <a:avLst/>
          </a:prstGeom>
          <a:effectLst/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3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u="sng" dirty="0">
                <a:solidFill>
                  <a:schemeClr val="accent6">
                    <a:lumMod val="75000"/>
                  </a:schemeClr>
                </a:solidFill>
              </a:rPr>
              <a:t>Scuba Certification Camp</a:t>
            </a:r>
          </a:p>
          <a:p>
            <a:pPr marL="514350" indent="-514350" algn="l">
              <a:buFont typeface="+mj-lt"/>
              <a:buAutoNum type="arabicPeriod"/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Merit Badge Camp Fee’s</a:t>
            </a:r>
          </a:p>
          <a:p>
            <a:pPr marL="514350" indent="-514350" algn="l">
              <a:buFont typeface="+mj-lt"/>
              <a:buAutoNum type="arabicPeriod"/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Scuba Certification Fee</a:t>
            </a:r>
          </a:p>
        </p:txBody>
      </p:sp>
    </p:spTree>
    <p:extLst>
      <p:ext uri="{BB962C8B-B14F-4D97-AF65-F5344CB8AC3E}">
        <p14:creationId xmlns:p14="http://schemas.microsoft.com/office/powerpoint/2010/main" val="32153670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F96568A-AFAA-4ADA-CF9E-45EFED05DE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C3797E-46A8-56B7-4AC6-5F40D54311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254856"/>
            <a:ext cx="5761355" cy="782638"/>
          </a:xfrm>
        </p:spPr>
        <p:txBody>
          <a:bodyPr/>
          <a:lstStyle/>
          <a:p>
            <a:pPr algn="l"/>
            <a:r>
              <a:rPr lang="en-US" dirty="0">
                <a:latin typeface="Bernard MT Condensed" panose="02050806060905020404" pitchFamily="18" charset="0"/>
              </a:rPr>
              <a:t>Camp Emerald Bay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ABCF661-046B-EB80-ED21-8B14492D67A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787CD48-4EB2-09BF-ED62-E04B2AAB083C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1820545" y="1081127"/>
            <a:ext cx="6039168" cy="630703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Where, </a:t>
            </a:r>
            <a:r>
              <a:rPr lang="en-US" dirty="0">
                <a:solidFill>
                  <a:srgbClr val="FF0000"/>
                </a:solidFill>
              </a:rPr>
              <a:t>Why,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When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&amp; </a:t>
            </a:r>
            <a:r>
              <a:rPr lang="en-US" dirty="0">
                <a:solidFill>
                  <a:schemeClr val="bg1"/>
                </a:solidFill>
              </a:rPr>
              <a:t>What Does It Cost!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16801637-14A6-E5AA-DCD8-7DB4CD67D81C}"/>
              </a:ext>
            </a:extLst>
          </p:cNvPr>
          <p:cNvSpPr txBox="1">
            <a:spLocks/>
          </p:cNvSpPr>
          <p:nvPr/>
        </p:nvSpPr>
        <p:spPr>
          <a:xfrm>
            <a:off x="911225" y="1817913"/>
            <a:ext cx="5184775" cy="4194487"/>
          </a:xfrm>
          <a:prstGeom prst="rect">
            <a:avLst/>
          </a:prstGeom>
          <a:effectLst/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3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u="sng" dirty="0">
                <a:solidFill>
                  <a:schemeClr val="accent6">
                    <a:lumMod val="75000"/>
                  </a:schemeClr>
                </a:solidFill>
              </a:rPr>
              <a:t>Traditional Merit Badge Camp</a:t>
            </a:r>
          </a:p>
          <a:p>
            <a:pPr marL="514350" indent="-514350" algn="l">
              <a:buFont typeface="+mj-lt"/>
              <a:buAutoNum type="arabicPeriod"/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Camp Fees</a:t>
            </a:r>
            <a:br>
              <a:rPr lang="en-US" sz="28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Includes camp, transportation to/from Island and meals:  </a:t>
            </a:r>
            <a:br>
              <a:rPr lang="en-US" sz="28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$1,075 per Scout *</a:t>
            </a:r>
            <a:br>
              <a:rPr lang="en-US" sz="28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$875 per Adult *</a:t>
            </a:r>
          </a:p>
          <a:p>
            <a:pPr marL="514350" indent="-514350" algn="l">
              <a:buFont typeface="+mj-lt"/>
              <a:buAutoNum type="arabicPeriod"/>
            </a:pPr>
            <a:r>
              <a:rPr lang="en-US" sz="2800" dirty="0">
                <a:solidFill>
                  <a:schemeClr val="accent6">
                    <a:lumMod val="75000"/>
                    <a:alpha val="50000"/>
                  </a:schemeClr>
                </a:solidFill>
              </a:rPr>
              <a:t>Camp Battleship</a:t>
            </a:r>
          </a:p>
          <a:p>
            <a:pPr marL="514350" indent="-514350" algn="l">
              <a:buFont typeface="+mj-lt"/>
              <a:buAutoNum type="arabicPeriod"/>
            </a:pPr>
            <a:r>
              <a:rPr lang="en-US" sz="2800" dirty="0">
                <a:solidFill>
                  <a:schemeClr val="accent6">
                    <a:lumMod val="75000"/>
                    <a:alpha val="50000"/>
                  </a:schemeClr>
                </a:solidFill>
              </a:rPr>
              <a:t>Transportation</a:t>
            </a:r>
          </a:p>
          <a:p>
            <a:pPr marL="514350" indent="-514350" algn="l">
              <a:buFont typeface="+mj-lt"/>
              <a:buAutoNum type="arabicPeriod"/>
            </a:pPr>
            <a:r>
              <a:rPr lang="en-US" sz="2800" dirty="0">
                <a:solidFill>
                  <a:schemeClr val="accent6">
                    <a:lumMod val="75000"/>
                    <a:alpha val="50000"/>
                  </a:schemeClr>
                </a:solidFill>
              </a:rPr>
              <a:t>Miscellaneous</a:t>
            </a:r>
          </a:p>
          <a:p>
            <a:pPr marL="514350" indent="-514350" algn="l">
              <a:buFont typeface="+mj-lt"/>
              <a:buAutoNum type="arabicPeriod"/>
            </a:pPr>
            <a:endParaRPr lang="en-US" sz="28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24342BB4-081D-414D-D42F-284F824D6DC0}"/>
              </a:ext>
            </a:extLst>
          </p:cNvPr>
          <p:cNvSpPr txBox="1">
            <a:spLocks/>
          </p:cNvSpPr>
          <p:nvPr/>
        </p:nvSpPr>
        <p:spPr>
          <a:xfrm>
            <a:off x="6240780" y="1817913"/>
            <a:ext cx="5184775" cy="1816828"/>
          </a:xfrm>
          <a:prstGeom prst="rect">
            <a:avLst/>
          </a:prstGeom>
          <a:effectLst/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3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u="sng" dirty="0">
                <a:solidFill>
                  <a:schemeClr val="accent6">
                    <a:lumMod val="75000"/>
                    <a:alpha val="50000"/>
                  </a:schemeClr>
                </a:solidFill>
              </a:rPr>
              <a:t>Scuba Certification Camp</a:t>
            </a:r>
          </a:p>
          <a:p>
            <a:pPr marL="514350" indent="-514350" algn="l">
              <a:buFont typeface="+mj-lt"/>
              <a:buAutoNum type="arabicPeriod"/>
            </a:pPr>
            <a:r>
              <a:rPr lang="en-US" sz="2800" dirty="0">
                <a:solidFill>
                  <a:schemeClr val="accent6">
                    <a:lumMod val="75000"/>
                    <a:alpha val="50000"/>
                  </a:schemeClr>
                </a:solidFill>
              </a:rPr>
              <a:t>Merit Badge Camp Fee’s</a:t>
            </a:r>
          </a:p>
          <a:p>
            <a:pPr marL="514350" indent="-514350" algn="l">
              <a:buFont typeface="+mj-lt"/>
              <a:buAutoNum type="arabicPeriod"/>
            </a:pPr>
            <a:r>
              <a:rPr lang="en-US" sz="2800" dirty="0">
                <a:solidFill>
                  <a:schemeClr val="accent6">
                    <a:lumMod val="75000"/>
                    <a:alpha val="50000"/>
                  </a:schemeClr>
                </a:solidFill>
              </a:rPr>
              <a:t>Scuba Certification Fee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FBFF8A1A-697F-8C7A-B28A-F11AEBB6095B}"/>
              </a:ext>
            </a:extLst>
          </p:cNvPr>
          <p:cNvSpPr txBox="1">
            <a:spLocks/>
          </p:cNvSpPr>
          <p:nvPr/>
        </p:nvSpPr>
        <p:spPr>
          <a:xfrm>
            <a:off x="5417820" y="4702995"/>
            <a:ext cx="6454139" cy="630703"/>
          </a:xfrm>
          <a:prstGeom prst="rect">
            <a:avLst/>
          </a:prstGeom>
          <a:effectLst/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3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* Price will increase based on availability</a:t>
            </a:r>
          </a:p>
        </p:txBody>
      </p:sp>
    </p:spTree>
    <p:extLst>
      <p:ext uri="{BB962C8B-B14F-4D97-AF65-F5344CB8AC3E}">
        <p14:creationId xmlns:p14="http://schemas.microsoft.com/office/powerpoint/2010/main" val="14586943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99F0001-CDC4-C48E-5576-DB3829AB31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CEB478-B6D4-9BEC-D8D3-F4CAB99D70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254856"/>
            <a:ext cx="5761355" cy="782638"/>
          </a:xfrm>
        </p:spPr>
        <p:txBody>
          <a:bodyPr/>
          <a:lstStyle/>
          <a:p>
            <a:pPr algn="l"/>
            <a:r>
              <a:rPr lang="en-US" dirty="0">
                <a:latin typeface="Bernard MT Condensed" panose="02050806060905020404" pitchFamily="18" charset="0"/>
              </a:rPr>
              <a:t>Camp Emerald Bay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6A47FBD-9600-07EB-6315-747941EA09D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E3B2745-8075-0B29-49E0-D345FA711F09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1820545" y="1081127"/>
            <a:ext cx="5037455" cy="630703"/>
          </a:xfrm>
        </p:spPr>
        <p:txBody>
          <a:bodyPr>
            <a:normAutofit fontScale="92500"/>
          </a:bodyPr>
          <a:lstStyle/>
          <a:p>
            <a:pPr algn="l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Where, </a:t>
            </a:r>
            <a:r>
              <a:rPr lang="en-US" dirty="0">
                <a:solidFill>
                  <a:srgbClr val="FF0000"/>
                </a:solidFill>
              </a:rPr>
              <a:t>Why,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When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&amp; </a:t>
            </a:r>
            <a:r>
              <a:rPr lang="en-US" dirty="0">
                <a:solidFill>
                  <a:schemeClr val="bg1"/>
                </a:solidFill>
              </a:rPr>
              <a:t>What Does It Cost!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4423303F-BBB2-0785-2AA2-5F4813C75B2E}"/>
              </a:ext>
            </a:extLst>
          </p:cNvPr>
          <p:cNvSpPr txBox="1">
            <a:spLocks/>
          </p:cNvSpPr>
          <p:nvPr/>
        </p:nvSpPr>
        <p:spPr>
          <a:xfrm>
            <a:off x="911225" y="1817913"/>
            <a:ext cx="5184775" cy="4194487"/>
          </a:xfrm>
          <a:prstGeom prst="rect">
            <a:avLst/>
          </a:prstGeom>
          <a:effectLst/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3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u="sng" dirty="0">
                <a:solidFill>
                  <a:schemeClr val="accent6">
                    <a:lumMod val="75000"/>
                  </a:schemeClr>
                </a:solidFill>
              </a:rPr>
              <a:t>Traditional Merit Badge Camp</a:t>
            </a:r>
          </a:p>
          <a:p>
            <a:pPr marL="514350" indent="-514350" algn="l">
              <a:buFont typeface="+mj-lt"/>
              <a:buAutoNum type="arabicPeriod"/>
            </a:pPr>
            <a:r>
              <a:rPr lang="en-US" sz="2800" dirty="0">
                <a:solidFill>
                  <a:schemeClr val="accent6">
                    <a:lumMod val="75000"/>
                    <a:alpha val="50000"/>
                  </a:schemeClr>
                </a:solidFill>
              </a:rPr>
              <a:t>Camp Fees</a:t>
            </a:r>
          </a:p>
          <a:p>
            <a:pPr marL="514350" indent="-514350" algn="l">
              <a:buFont typeface="+mj-lt"/>
              <a:buAutoNum type="arabicPeriod"/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Camp Battleship</a:t>
            </a:r>
            <a:br>
              <a:rPr lang="en-US" sz="28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Includes night on ship, dinner/breakfast &amp; tour:</a:t>
            </a:r>
            <a:br>
              <a:rPr lang="en-US" sz="28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$110 per person</a:t>
            </a:r>
          </a:p>
          <a:p>
            <a:pPr marL="514350" indent="-514350" algn="l">
              <a:buFont typeface="+mj-lt"/>
              <a:buAutoNum type="arabicPeriod"/>
            </a:pPr>
            <a:r>
              <a:rPr lang="en-US" sz="2800" dirty="0">
                <a:solidFill>
                  <a:schemeClr val="accent6">
                    <a:lumMod val="75000"/>
                    <a:alpha val="50000"/>
                  </a:schemeClr>
                </a:solidFill>
              </a:rPr>
              <a:t>Transportation</a:t>
            </a:r>
          </a:p>
          <a:p>
            <a:pPr marL="514350" indent="-514350" algn="l">
              <a:buFont typeface="+mj-lt"/>
              <a:buAutoNum type="arabicPeriod"/>
            </a:pPr>
            <a:r>
              <a:rPr lang="en-US" sz="2800" dirty="0">
                <a:solidFill>
                  <a:schemeClr val="accent6">
                    <a:lumMod val="75000"/>
                    <a:alpha val="50000"/>
                  </a:schemeClr>
                </a:solidFill>
              </a:rPr>
              <a:t>Miscellaneous</a:t>
            </a:r>
          </a:p>
          <a:p>
            <a:pPr marL="514350" indent="-514350" algn="l">
              <a:buFont typeface="+mj-lt"/>
              <a:buAutoNum type="arabicPeriod"/>
            </a:pPr>
            <a:endParaRPr lang="en-US" sz="28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99F8EE53-D94A-15A4-C682-5295AD054015}"/>
              </a:ext>
            </a:extLst>
          </p:cNvPr>
          <p:cNvSpPr txBox="1">
            <a:spLocks/>
          </p:cNvSpPr>
          <p:nvPr/>
        </p:nvSpPr>
        <p:spPr>
          <a:xfrm>
            <a:off x="6240780" y="1817912"/>
            <a:ext cx="5184775" cy="4194487"/>
          </a:xfrm>
          <a:prstGeom prst="rect">
            <a:avLst/>
          </a:prstGeom>
          <a:effectLst/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3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u="sng" dirty="0">
                <a:solidFill>
                  <a:schemeClr val="accent6">
                    <a:lumMod val="75000"/>
                    <a:alpha val="50000"/>
                  </a:schemeClr>
                </a:solidFill>
              </a:rPr>
              <a:t>Scuba Certification Camp</a:t>
            </a:r>
          </a:p>
          <a:p>
            <a:pPr marL="514350" indent="-514350" algn="l">
              <a:buFont typeface="+mj-lt"/>
              <a:buAutoNum type="arabicPeriod"/>
            </a:pPr>
            <a:r>
              <a:rPr lang="en-US" sz="2800" dirty="0">
                <a:solidFill>
                  <a:schemeClr val="accent6">
                    <a:lumMod val="75000"/>
                    <a:alpha val="50000"/>
                  </a:schemeClr>
                </a:solidFill>
              </a:rPr>
              <a:t>Merit Badge Camp Fee’s</a:t>
            </a:r>
          </a:p>
          <a:p>
            <a:pPr marL="514350" indent="-514350" algn="l">
              <a:buFont typeface="+mj-lt"/>
              <a:buAutoNum type="arabicPeriod"/>
            </a:pPr>
            <a:r>
              <a:rPr lang="en-US" sz="2800" dirty="0">
                <a:solidFill>
                  <a:schemeClr val="accent6">
                    <a:lumMod val="75000"/>
                    <a:alpha val="50000"/>
                  </a:schemeClr>
                </a:solidFill>
              </a:rPr>
              <a:t>Scuba Certification Fee</a:t>
            </a:r>
          </a:p>
        </p:txBody>
      </p:sp>
    </p:spTree>
    <p:extLst>
      <p:ext uri="{BB962C8B-B14F-4D97-AF65-F5344CB8AC3E}">
        <p14:creationId xmlns:p14="http://schemas.microsoft.com/office/powerpoint/2010/main" val="31520369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5292FCE-6F60-A824-017F-A1BFCE0DA8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F34039-1DA4-E485-A21C-9536982622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254856"/>
            <a:ext cx="5761355" cy="782638"/>
          </a:xfrm>
        </p:spPr>
        <p:txBody>
          <a:bodyPr/>
          <a:lstStyle/>
          <a:p>
            <a:pPr algn="l"/>
            <a:r>
              <a:rPr lang="en-US" dirty="0">
                <a:latin typeface="Bernard MT Condensed" panose="02050806060905020404" pitchFamily="18" charset="0"/>
              </a:rPr>
              <a:t>Camp Emerald Bay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3EFA5B2-BEA5-D0E4-1397-5D778E17FC4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D1FB13F-AD1D-1EF7-D4AA-94D955608592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1820545" y="1081127"/>
            <a:ext cx="5037455" cy="630703"/>
          </a:xfrm>
        </p:spPr>
        <p:txBody>
          <a:bodyPr>
            <a:normAutofit fontScale="92500"/>
          </a:bodyPr>
          <a:lstStyle/>
          <a:p>
            <a:pPr algn="l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Where, </a:t>
            </a:r>
            <a:r>
              <a:rPr lang="en-US" dirty="0">
                <a:solidFill>
                  <a:srgbClr val="FF0000"/>
                </a:solidFill>
              </a:rPr>
              <a:t>Why,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When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&amp; </a:t>
            </a:r>
            <a:r>
              <a:rPr lang="en-US" dirty="0">
                <a:solidFill>
                  <a:schemeClr val="bg1"/>
                </a:solidFill>
              </a:rPr>
              <a:t>What Does It Cost!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1F9BE1EF-A462-4C32-321C-589FC168129C}"/>
              </a:ext>
            </a:extLst>
          </p:cNvPr>
          <p:cNvSpPr txBox="1">
            <a:spLocks/>
          </p:cNvSpPr>
          <p:nvPr/>
        </p:nvSpPr>
        <p:spPr>
          <a:xfrm>
            <a:off x="911225" y="1817913"/>
            <a:ext cx="5184775" cy="4194487"/>
          </a:xfrm>
          <a:prstGeom prst="rect">
            <a:avLst/>
          </a:prstGeom>
          <a:effectLst/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3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u="sng" dirty="0">
                <a:solidFill>
                  <a:schemeClr val="accent6">
                    <a:lumMod val="75000"/>
                  </a:schemeClr>
                </a:solidFill>
              </a:rPr>
              <a:t>Traditional Merit Badge Camp</a:t>
            </a:r>
          </a:p>
          <a:p>
            <a:pPr marL="514350" indent="-514350" algn="l">
              <a:buFont typeface="+mj-lt"/>
              <a:buAutoNum type="arabicPeriod"/>
            </a:pPr>
            <a:r>
              <a:rPr lang="en-US" sz="2800" dirty="0">
                <a:solidFill>
                  <a:schemeClr val="accent6">
                    <a:lumMod val="75000"/>
                    <a:alpha val="50000"/>
                  </a:schemeClr>
                </a:solidFill>
              </a:rPr>
              <a:t>Camp Fees</a:t>
            </a:r>
          </a:p>
          <a:p>
            <a:pPr marL="514350" indent="-514350" algn="l">
              <a:buFont typeface="+mj-lt"/>
              <a:buAutoNum type="arabicPeriod"/>
            </a:pPr>
            <a:r>
              <a:rPr lang="en-US" sz="2800" dirty="0">
                <a:solidFill>
                  <a:schemeClr val="accent6">
                    <a:lumMod val="75000"/>
                    <a:alpha val="50000"/>
                  </a:schemeClr>
                </a:solidFill>
              </a:rPr>
              <a:t>Camp Battleship</a:t>
            </a:r>
          </a:p>
          <a:p>
            <a:pPr marL="514350" indent="-514350" algn="l">
              <a:buFont typeface="+mj-lt"/>
              <a:buAutoNum type="arabicPeriod"/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Transportation *</a:t>
            </a:r>
            <a:br>
              <a:rPr lang="en-US" sz="28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Includes airfare &amp; shuttle to/from the airport:</a:t>
            </a:r>
            <a:br>
              <a:rPr lang="en-US" sz="28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Approx. $425 per person</a:t>
            </a:r>
          </a:p>
          <a:p>
            <a:pPr marL="514350" indent="-514350" algn="l">
              <a:buFont typeface="+mj-lt"/>
              <a:buAutoNum type="arabicPeriod"/>
            </a:pPr>
            <a:r>
              <a:rPr lang="en-US" sz="2800" dirty="0">
                <a:solidFill>
                  <a:schemeClr val="accent6">
                    <a:lumMod val="75000"/>
                    <a:alpha val="50000"/>
                  </a:schemeClr>
                </a:solidFill>
              </a:rPr>
              <a:t>Miscellaneous</a:t>
            </a:r>
          </a:p>
          <a:p>
            <a:pPr marL="514350" indent="-514350" algn="l">
              <a:buFont typeface="+mj-lt"/>
              <a:buAutoNum type="arabicPeriod"/>
            </a:pPr>
            <a:endParaRPr lang="en-US" sz="28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1BCED50F-CA80-3988-2819-9583EE0008C0}"/>
              </a:ext>
            </a:extLst>
          </p:cNvPr>
          <p:cNvSpPr txBox="1">
            <a:spLocks/>
          </p:cNvSpPr>
          <p:nvPr/>
        </p:nvSpPr>
        <p:spPr>
          <a:xfrm>
            <a:off x="6240780" y="1817912"/>
            <a:ext cx="5184775" cy="4194487"/>
          </a:xfrm>
          <a:prstGeom prst="rect">
            <a:avLst/>
          </a:prstGeom>
          <a:effectLst/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3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u="sng" dirty="0">
                <a:solidFill>
                  <a:schemeClr val="accent6">
                    <a:lumMod val="75000"/>
                    <a:alpha val="50000"/>
                  </a:schemeClr>
                </a:solidFill>
              </a:rPr>
              <a:t>Scuba Certification Camp</a:t>
            </a:r>
          </a:p>
          <a:p>
            <a:pPr marL="514350" indent="-514350" algn="l">
              <a:buFont typeface="+mj-lt"/>
              <a:buAutoNum type="arabicPeriod"/>
            </a:pPr>
            <a:r>
              <a:rPr lang="en-US" sz="2800" dirty="0">
                <a:solidFill>
                  <a:schemeClr val="accent6">
                    <a:lumMod val="75000"/>
                    <a:alpha val="50000"/>
                  </a:schemeClr>
                </a:solidFill>
              </a:rPr>
              <a:t>Merit Badge Camp Fee’s</a:t>
            </a:r>
          </a:p>
          <a:p>
            <a:pPr marL="514350" indent="-514350" algn="l">
              <a:buFont typeface="+mj-lt"/>
              <a:buAutoNum type="arabicPeriod"/>
            </a:pPr>
            <a:r>
              <a:rPr lang="en-US" sz="2800" dirty="0">
                <a:solidFill>
                  <a:schemeClr val="accent6">
                    <a:lumMod val="75000"/>
                    <a:alpha val="50000"/>
                  </a:schemeClr>
                </a:solidFill>
              </a:rPr>
              <a:t>Scuba Certification Fee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069DFC0F-A09F-D2E2-6262-8825CD26F260}"/>
              </a:ext>
            </a:extLst>
          </p:cNvPr>
          <p:cNvSpPr txBox="1">
            <a:spLocks/>
          </p:cNvSpPr>
          <p:nvPr/>
        </p:nvSpPr>
        <p:spPr>
          <a:xfrm>
            <a:off x="6240780" y="4343400"/>
            <a:ext cx="5951220" cy="1775081"/>
          </a:xfrm>
          <a:prstGeom prst="rect">
            <a:avLst/>
          </a:prstGeom>
          <a:effectLst/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3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* Due to time &amp; logistics, we have decided flying is the best choice unless airfare costs become unreasonable. </a:t>
            </a:r>
          </a:p>
        </p:txBody>
      </p:sp>
    </p:spTree>
    <p:extLst>
      <p:ext uri="{BB962C8B-B14F-4D97-AF65-F5344CB8AC3E}">
        <p14:creationId xmlns:p14="http://schemas.microsoft.com/office/powerpoint/2010/main" val="19488831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B7475C7-9809-D757-2D38-9FF7C8D313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A21858-B535-1C9D-CF02-8FCDB91B4B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254856"/>
            <a:ext cx="5761355" cy="782638"/>
          </a:xfrm>
        </p:spPr>
        <p:txBody>
          <a:bodyPr/>
          <a:lstStyle/>
          <a:p>
            <a:pPr algn="l"/>
            <a:r>
              <a:rPr lang="en-US" dirty="0">
                <a:latin typeface="Bernard MT Condensed" panose="02050806060905020404" pitchFamily="18" charset="0"/>
              </a:rPr>
              <a:t>Camp Emerald Bay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A99BDD0-BFF9-B644-26C5-A8424D92597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78182AE-0F20-75C1-8AC8-A9612C13F3B3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1820545" y="1081127"/>
            <a:ext cx="5037455" cy="630703"/>
          </a:xfrm>
        </p:spPr>
        <p:txBody>
          <a:bodyPr>
            <a:normAutofit fontScale="92500"/>
          </a:bodyPr>
          <a:lstStyle/>
          <a:p>
            <a:pPr algn="l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Where, </a:t>
            </a:r>
            <a:r>
              <a:rPr lang="en-US" dirty="0">
                <a:solidFill>
                  <a:srgbClr val="FF0000"/>
                </a:solidFill>
              </a:rPr>
              <a:t>Why,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When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&amp; </a:t>
            </a:r>
            <a:r>
              <a:rPr lang="en-US" dirty="0">
                <a:solidFill>
                  <a:schemeClr val="bg1"/>
                </a:solidFill>
              </a:rPr>
              <a:t>What Does It Cost!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70BE9976-9110-EC2B-6B2B-08918F1FDAF2}"/>
              </a:ext>
            </a:extLst>
          </p:cNvPr>
          <p:cNvSpPr txBox="1">
            <a:spLocks/>
          </p:cNvSpPr>
          <p:nvPr/>
        </p:nvSpPr>
        <p:spPr>
          <a:xfrm>
            <a:off x="911225" y="1817913"/>
            <a:ext cx="5184775" cy="4194487"/>
          </a:xfrm>
          <a:prstGeom prst="rect">
            <a:avLst/>
          </a:prstGeom>
          <a:effectLst/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3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u="sng" dirty="0">
                <a:solidFill>
                  <a:schemeClr val="accent6">
                    <a:lumMod val="75000"/>
                  </a:schemeClr>
                </a:solidFill>
              </a:rPr>
              <a:t>Traditional Merit Badge Camp</a:t>
            </a:r>
          </a:p>
          <a:p>
            <a:pPr marL="514350" indent="-514350" algn="l">
              <a:buFont typeface="+mj-lt"/>
              <a:buAutoNum type="arabicPeriod"/>
            </a:pPr>
            <a:r>
              <a:rPr lang="en-US" sz="2800" dirty="0">
                <a:solidFill>
                  <a:schemeClr val="accent6">
                    <a:lumMod val="75000"/>
                    <a:alpha val="50000"/>
                  </a:schemeClr>
                </a:solidFill>
              </a:rPr>
              <a:t>Camp Fees</a:t>
            </a:r>
          </a:p>
          <a:p>
            <a:pPr marL="514350" indent="-514350" algn="l">
              <a:buFont typeface="+mj-lt"/>
              <a:buAutoNum type="arabicPeriod"/>
            </a:pPr>
            <a:r>
              <a:rPr lang="en-US" sz="2800" dirty="0">
                <a:solidFill>
                  <a:schemeClr val="accent6">
                    <a:lumMod val="75000"/>
                    <a:alpha val="50000"/>
                  </a:schemeClr>
                </a:solidFill>
              </a:rPr>
              <a:t>Camp Battleship</a:t>
            </a:r>
          </a:p>
          <a:p>
            <a:pPr marL="514350" indent="-514350" algn="l">
              <a:buFont typeface="+mj-lt"/>
              <a:buAutoNum type="arabicPeriod"/>
            </a:pPr>
            <a:r>
              <a:rPr lang="en-US" sz="2800" dirty="0">
                <a:solidFill>
                  <a:schemeClr val="accent6">
                    <a:lumMod val="75000"/>
                    <a:alpha val="50000"/>
                  </a:schemeClr>
                </a:solidFill>
              </a:rPr>
              <a:t>Transportation</a:t>
            </a:r>
          </a:p>
          <a:p>
            <a:pPr marL="514350" indent="-514350" algn="l">
              <a:buFont typeface="+mj-lt"/>
              <a:buAutoNum type="arabicPeriod"/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Miscellaneous</a:t>
            </a:r>
            <a:br>
              <a:rPr lang="en-US" sz="28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$$ for two meals while traveling &amp; spending at camp (trading post):</a:t>
            </a:r>
            <a:br>
              <a:rPr lang="en-US" sz="28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Approx. $100 per person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9BB85E59-4263-3E42-6A1A-A17BD2E7C7E4}"/>
              </a:ext>
            </a:extLst>
          </p:cNvPr>
          <p:cNvSpPr txBox="1">
            <a:spLocks/>
          </p:cNvSpPr>
          <p:nvPr/>
        </p:nvSpPr>
        <p:spPr>
          <a:xfrm>
            <a:off x="6240780" y="1817912"/>
            <a:ext cx="5184775" cy="4194487"/>
          </a:xfrm>
          <a:prstGeom prst="rect">
            <a:avLst/>
          </a:prstGeom>
          <a:effectLst/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3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u="sng" dirty="0">
                <a:solidFill>
                  <a:schemeClr val="accent6">
                    <a:lumMod val="75000"/>
                    <a:alpha val="50000"/>
                  </a:schemeClr>
                </a:solidFill>
              </a:rPr>
              <a:t>Scuba Certification Camp</a:t>
            </a:r>
          </a:p>
          <a:p>
            <a:pPr marL="514350" indent="-514350" algn="l">
              <a:buFont typeface="+mj-lt"/>
              <a:buAutoNum type="arabicPeriod"/>
            </a:pPr>
            <a:r>
              <a:rPr lang="en-US" sz="2800" dirty="0">
                <a:solidFill>
                  <a:schemeClr val="accent6">
                    <a:lumMod val="75000"/>
                    <a:alpha val="50000"/>
                  </a:schemeClr>
                </a:solidFill>
              </a:rPr>
              <a:t>Merit Badge Camp Fee’s</a:t>
            </a:r>
          </a:p>
          <a:p>
            <a:pPr marL="514350" indent="-514350" algn="l">
              <a:buFont typeface="+mj-lt"/>
              <a:buAutoNum type="arabicPeriod"/>
            </a:pPr>
            <a:r>
              <a:rPr lang="en-US" sz="2800" dirty="0">
                <a:solidFill>
                  <a:schemeClr val="accent6">
                    <a:lumMod val="75000"/>
                    <a:alpha val="50000"/>
                  </a:schemeClr>
                </a:solidFill>
              </a:rPr>
              <a:t>Scuba Certification Fee</a:t>
            </a:r>
          </a:p>
        </p:txBody>
      </p:sp>
    </p:spTree>
    <p:extLst>
      <p:ext uri="{BB962C8B-B14F-4D97-AF65-F5344CB8AC3E}">
        <p14:creationId xmlns:p14="http://schemas.microsoft.com/office/powerpoint/2010/main" val="28762488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E67DC5B-660A-BBE1-8967-645131DD47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0B99DB-620C-D779-A9EF-C9BC9DEF6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254856"/>
            <a:ext cx="5761355" cy="782638"/>
          </a:xfrm>
        </p:spPr>
        <p:txBody>
          <a:bodyPr/>
          <a:lstStyle/>
          <a:p>
            <a:pPr algn="l"/>
            <a:r>
              <a:rPr lang="en-US" dirty="0">
                <a:latin typeface="Bernard MT Condensed" panose="02050806060905020404" pitchFamily="18" charset="0"/>
              </a:rPr>
              <a:t>Camp Emerald Bay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DBDF658-E35E-378B-02EB-3A987C940C3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A025FF9-0223-7D5C-22EC-EBC0873B92A5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1820545" y="1081127"/>
            <a:ext cx="5037455" cy="630703"/>
          </a:xfrm>
        </p:spPr>
        <p:txBody>
          <a:bodyPr>
            <a:normAutofit fontScale="92500"/>
          </a:bodyPr>
          <a:lstStyle/>
          <a:p>
            <a:pPr algn="l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Where, </a:t>
            </a:r>
            <a:r>
              <a:rPr lang="en-US" dirty="0">
                <a:solidFill>
                  <a:srgbClr val="FF0000"/>
                </a:solidFill>
              </a:rPr>
              <a:t>Why,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When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&amp; </a:t>
            </a:r>
            <a:r>
              <a:rPr lang="en-US" dirty="0">
                <a:solidFill>
                  <a:schemeClr val="bg1"/>
                </a:solidFill>
              </a:rPr>
              <a:t>What Does It Cost!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3C63061A-9D20-2457-B433-D078DC77B875}"/>
              </a:ext>
            </a:extLst>
          </p:cNvPr>
          <p:cNvSpPr txBox="1">
            <a:spLocks/>
          </p:cNvSpPr>
          <p:nvPr/>
        </p:nvSpPr>
        <p:spPr>
          <a:xfrm>
            <a:off x="911225" y="1817913"/>
            <a:ext cx="5184775" cy="4194487"/>
          </a:xfrm>
          <a:prstGeom prst="rect">
            <a:avLst/>
          </a:prstGeom>
          <a:effectLst/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3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u="sng" dirty="0">
                <a:solidFill>
                  <a:schemeClr val="accent6">
                    <a:lumMod val="75000"/>
                    <a:alpha val="50000"/>
                  </a:schemeClr>
                </a:solidFill>
              </a:rPr>
              <a:t>Traditional Merit Badge Camp</a:t>
            </a:r>
          </a:p>
          <a:p>
            <a:pPr marL="514350" indent="-514350" algn="l">
              <a:buFont typeface="+mj-lt"/>
              <a:buAutoNum type="arabicPeriod"/>
            </a:pPr>
            <a:r>
              <a:rPr lang="en-US" sz="2800" dirty="0">
                <a:solidFill>
                  <a:schemeClr val="accent6">
                    <a:lumMod val="75000"/>
                    <a:alpha val="50000"/>
                  </a:schemeClr>
                </a:solidFill>
              </a:rPr>
              <a:t>Camp Fees</a:t>
            </a:r>
          </a:p>
          <a:p>
            <a:pPr marL="514350" indent="-514350" algn="l">
              <a:buFont typeface="+mj-lt"/>
              <a:buAutoNum type="arabicPeriod"/>
            </a:pPr>
            <a:r>
              <a:rPr lang="en-US" sz="2800" dirty="0">
                <a:solidFill>
                  <a:schemeClr val="accent6">
                    <a:lumMod val="75000"/>
                    <a:alpha val="50000"/>
                  </a:schemeClr>
                </a:solidFill>
              </a:rPr>
              <a:t>Camp Battleship</a:t>
            </a:r>
          </a:p>
          <a:p>
            <a:pPr marL="514350" indent="-514350" algn="l">
              <a:buFont typeface="+mj-lt"/>
              <a:buAutoNum type="arabicPeriod"/>
            </a:pPr>
            <a:r>
              <a:rPr lang="en-US" sz="2800" dirty="0">
                <a:solidFill>
                  <a:schemeClr val="accent6">
                    <a:lumMod val="75000"/>
                    <a:alpha val="50000"/>
                  </a:schemeClr>
                </a:solidFill>
              </a:rPr>
              <a:t>Transportation</a:t>
            </a:r>
          </a:p>
          <a:p>
            <a:pPr marL="514350" indent="-514350" algn="l">
              <a:buFont typeface="+mj-lt"/>
              <a:buAutoNum type="arabicPeriod"/>
            </a:pPr>
            <a:r>
              <a:rPr lang="en-US" sz="2800" dirty="0">
                <a:solidFill>
                  <a:schemeClr val="accent6">
                    <a:lumMod val="75000"/>
                    <a:alpha val="50000"/>
                  </a:schemeClr>
                </a:solidFill>
              </a:rPr>
              <a:t>Miscellaneous</a:t>
            </a:r>
            <a:br>
              <a:rPr lang="en-US" sz="2800" dirty="0">
                <a:solidFill>
                  <a:schemeClr val="accent6">
                    <a:lumMod val="75000"/>
                  </a:schemeClr>
                </a:solidFill>
              </a:rPr>
            </a:br>
            <a:endParaRPr lang="en-US" sz="28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E5AD5C95-1186-62EB-C643-ABA4570C5FE5}"/>
              </a:ext>
            </a:extLst>
          </p:cNvPr>
          <p:cNvSpPr txBox="1">
            <a:spLocks/>
          </p:cNvSpPr>
          <p:nvPr/>
        </p:nvSpPr>
        <p:spPr>
          <a:xfrm>
            <a:off x="6240780" y="1817912"/>
            <a:ext cx="5184775" cy="4194487"/>
          </a:xfrm>
          <a:prstGeom prst="rect">
            <a:avLst/>
          </a:prstGeom>
          <a:effectLst/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3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u="sng" dirty="0">
                <a:solidFill>
                  <a:schemeClr val="accent6">
                    <a:lumMod val="75000"/>
                  </a:schemeClr>
                </a:solidFill>
              </a:rPr>
              <a:t>Scuba Certification Camp</a:t>
            </a:r>
          </a:p>
          <a:p>
            <a:pPr marL="514350" indent="-514350" algn="l">
              <a:buFont typeface="+mj-lt"/>
              <a:buAutoNum type="arabicPeriod"/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Merit Badge Camp Fee’s</a:t>
            </a:r>
          </a:p>
          <a:p>
            <a:pPr marL="514350" indent="-514350" algn="l">
              <a:buFont typeface="+mj-lt"/>
              <a:buAutoNum type="arabicPeriod"/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Scuba Certification Fee</a:t>
            </a:r>
            <a:br>
              <a:rPr lang="en-US" sz="28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$650 per person</a:t>
            </a:r>
          </a:p>
        </p:txBody>
      </p:sp>
    </p:spTree>
    <p:extLst>
      <p:ext uri="{BB962C8B-B14F-4D97-AF65-F5344CB8AC3E}">
        <p14:creationId xmlns:p14="http://schemas.microsoft.com/office/powerpoint/2010/main" val="33381144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443E88F-0863-E899-3C9D-FD2EDEE6DF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3603D2-A683-BB4C-BD45-F4C9AAB920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254856"/>
            <a:ext cx="5761355" cy="782638"/>
          </a:xfrm>
        </p:spPr>
        <p:txBody>
          <a:bodyPr/>
          <a:lstStyle/>
          <a:p>
            <a:pPr algn="l"/>
            <a:r>
              <a:rPr lang="en-US" dirty="0">
                <a:latin typeface="Bernard MT Condensed" panose="02050806060905020404" pitchFamily="18" charset="0"/>
              </a:rPr>
              <a:t>Camp Emerald Bay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217C9BA-2D34-F7A4-4A8D-4F147ACD0D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CF87EE9-6899-2383-D146-1D59C2B7BC3E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1820545" y="1081127"/>
            <a:ext cx="5037455" cy="630703"/>
          </a:xfrm>
        </p:spPr>
        <p:txBody>
          <a:bodyPr>
            <a:normAutofit fontScale="92500"/>
          </a:bodyPr>
          <a:lstStyle/>
          <a:p>
            <a:pPr algn="l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Where, </a:t>
            </a:r>
            <a:r>
              <a:rPr lang="en-US" dirty="0">
                <a:solidFill>
                  <a:srgbClr val="FF0000"/>
                </a:solidFill>
              </a:rPr>
              <a:t>Why,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When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&amp; </a:t>
            </a:r>
            <a:r>
              <a:rPr lang="en-US" dirty="0">
                <a:solidFill>
                  <a:schemeClr val="bg1"/>
                </a:solidFill>
              </a:rPr>
              <a:t>What Does It Cost!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D59F79AF-7EE0-AB50-6B31-DE5042B066D8}"/>
              </a:ext>
            </a:extLst>
          </p:cNvPr>
          <p:cNvSpPr txBox="1">
            <a:spLocks/>
          </p:cNvSpPr>
          <p:nvPr/>
        </p:nvSpPr>
        <p:spPr>
          <a:xfrm>
            <a:off x="911225" y="1817913"/>
            <a:ext cx="5184775" cy="4948647"/>
          </a:xfrm>
          <a:prstGeom prst="rect">
            <a:avLst/>
          </a:prstGeom>
          <a:effectLst/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3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u="sng" dirty="0">
                <a:solidFill>
                  <a:schemeClr val="accent6">
                    <a:lumMod val="75000"/>
                  </a:schemeClr>
                </a:solidFill>
              </a:rPr>
              <a:t>Traditional Merit Badge Camp</a:t>
            </a:r>
          </a:p>
          <a:p>
            <a:pPr marL="514350" indent="-514350" algn="l">
              <a:buFont typeface="+mj-lt"/>
              <a:buAutoNum type="arabicPeriod"/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Camp Fees 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($1,075/$875)</a:t>
            </a:r>
            <a:endParaRPr lang="en-US" sz="2800" dirty="0">
              <a:solidFill>
                <a:schemeClr val="accent6">
                  <a:lumMod val="75000"/>
                </a:schemeClr>
              </a:solidFill>
            </a:endParaRPr>
          </a:p>
          <a:p>
            <a:pPr marL="514350" indent="-514350" algn="l">
              <a:buFont typeface="+mj-lt"/>
              <a:buAutoNum type="arabicPeriod"/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Camp Battleship 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($110)</a:t>
            </a:r>
          </a:p>
          <a:p>
            <a:pPr marL="514350" indent="-514350" algn="l">
              <a:buFont typeface="+mj-lt"/>
              <a:buAutoNum type="arabicPeriod"/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Transportation 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(~$425)</a:t>
            </a:r>
          </a:p>
          <a:p>
            <a:pPr marL="514350" indent="-514350" algn="l">
              <a:buFont typeface="+mj-lt"/>
              <a:buAutoNum type="arabicPeriod"/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Miscellaneous 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(~$100)</a:t>
            </a:r>
            <a:br>
              <a:rPr lang="en-US" sz="2800" dirty="0">
                <a:solidFill>
                  <a:schemeClr val="accent6">
                    <a:lumMod val="75000"/>
                  </a:schemeClr>
                </a:solidFill>
              </a:rPr>
            </a:br>
            <a:endParaRPr lang="en-US" sz="2800" dirty="0">
              <a:solidFill>
                <a:schemeClr val="accent6">
                  <a:lumMod val="75000"/>
                </a:schemeClr>
              </a:solidFill>
            </a:endParaRPr>
          </a:p>
          <a:p>
            <a:pPr algn="l"/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Scout: ~$1,710</a:t>
            </a:r>
          </a:p>
          <a:p>
            <a:pPr algn="l"/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Adult:  ~$1,510</a:t>
            </a:r>
            <a:br>
              <a:rPr lang="en-US" sz="2800" dirty="0">
                <a:solidFill>
                  <a:schemeClr val="accent6">
                    <a:lumMod val="75000"/>
                  </a:schemeClr>
                </a:solidFill>
              </a:rPr>
            </a:br>
            <a:endParaRPr lang="en-US" sz="28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07A3893A-9224-DC52-D3AD-5D3331E63427}"/>
              </a:ext>
            </a:extLst>
          </p:cNvPr>
          <p:cNvSpPr txBox="1">
            <a:spLocks/>
          </p:cNvSpPr>
          <p:nvPr/>
        </p:nvSpPr>
        <p:spPr>
          <a:xfrm>
            <a:off x="6240780" y="1817912"/>
            <a:ext cx="5184775" cy="4194487"/>
          </a:xfrm>
          <a:prstGeom prst="rect">
            <a:avLst/>
          </a:prstGeom>
          <a:effectLst/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3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u="sng" dirty="0">
                <a:solidFill>
                  <a:schemeClr val="accent6">
                    <a:lumMod val="75000"/>
                  </a:schemeClr>
                </a:solidFill>
              </a:rPr>
              <a:t>Scuba Certification Camp</a:t>
            </a:r>
          </a:p>
          <a:p>
            <a:pPr marL="514350" indent="-514350" algn="l">
              <a:buFont typeface="+mj-lt"/>
              <a:buAutoNum type="arabicPeriod"/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Merit Badge Camp Fee’s</a:t>
            </a:r>
          </a:p>
          <a:p>
            <a:pPr marL="514350" indent="-514350" algn="l">
              <a:buFont typeface="+mj-lt"/>
              <a:buAutoNum type="arabicPeriod"/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Scuba Certification Fee 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($650)</a:t>
            </a:r>
            <a:br>
              <a:rPr lang="en-US" sz="2800" dirty="0">
                <a:solidFill>
                  <a:schemeClr val="accent6">
                    <a:lumMod val="75000"/>
                  </a:schemeClr>
                </a:solidFill>
              </a:rPr>
            </a:br>
            <a:endParaRPr lang="en-US" sz="2800" dirty="0">
              <a:solidFill>
                <a:schemeClr val="accent6">
                  <a:lumMod val="75000"/>
                </a:schemeClr>
              </a:solidFill>
            </a:endParaRPr>
          </a:p>
          <a:p>
            <a:pPr algn="l"/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Scout: ~$2,360</a:t>
            </a:r>
          </a:p>
          <a:p>
            <a:pPr algn="l"/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Adult:  ~$2,160</a:t>
            </a:r>
          </a:p>
        </p:txBody>
      </p:sp>
    </p:spTree>
    <p:extLst>
      <p:ext uri="{BB962C8B-B14F-4D97-AF65-F5344CB8AC3E}">
        <p14:creationId xmlns:p14="http://schemas.microsoft.com/office/powerpoint/2010/main" val="34151339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EDADF0-23DD-491B-8755-2E19692F9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254856"/>
            <a:ext cx="5761355" cy="782638"/>
          </a:xfrm>
        </p:spPr>
        <p:txBody>
          <a:bodyPr/>
          <a:lstStyle/>
          <a:p>
            <a:pPr algn="l"/>
            <a:r>
              <a:rPr lang="en-US" dirty="0">
                <a:latin typeface="Bernard MT Condensed" panose="02050806060905020404" pitchFamily="18" charset="0"/>
              </a:rPr>
              <a:t>Camp Emerald Bay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3E7209B-EA97-4E46-B935-409525612C9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03A87645-B645-BC40-9782-A36BA658624E}"/>
              </a:ext>
            </a:extLst>
          </p:cNvPr>
          <p:cNvSpPr txBox="1">
            <a:spLocks/>
          </p:cNvSpPr>
          <p:nvPr/>
        </p:nvSpPr>
        <p:spPr>
          <a:xfrm>
            <a:off x="1820545" y="1083505"/>
            <a:ext cx="4275455" cy="630703"/>
          </a:xfrm>
          <a:prstGeom prst="rect">
            <a:avLst/>
          </a:prstGeom>
          <a:effectLst/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3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>
                <a:solidFill>
                  <a:schemeClr val="accent6">
                    <a:lumMod val="75000"/>
                  </a:schemeClr>
                </a:solidFill>
                <a:effectLst/>
              </a:rPr>
              <a:t>Where,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Why, When &amp; What!</a:t>
            </a:r>
          </a:p>
        </p:txBody>
      </p:sp>
      <p:pic>
        <p:nvPicPr>
          <p:cNvPr id="12" name="Picture 11" descr="A circular sign with a pirate logo on it&#10;&#10;AI-generated content may be incorrect.">
            <a:extLst>
              <a:ext uri="{FF2B5EF4-FFF2-40B4-BE49-F238E27FC236}">
                <a16:creationId xmlns:a16="http://schemas.microsoft.com/office/drawing/2014/main" id="{39663320-A481-0C94-8F1D-F5F57579BD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6540" y="1760220"/>
            <a:ext cx="6598920" cy="4949190"/>
          </a:xfrm>
          <a:prstGeom prst="rect">
            <a:avLst/>
          </a:prstGeom>
          <a:effectLst>
            <a:softEdge rad="76200"/>
          </a:effectLst>
        </p:spPr>
      </p:pic>
    </p:spTree>
    <p:extLst>
      <p:ext uri="{BB962C8B-B14F-4D97-AF65-F5344CB8AC3E}">
        <p14:creationId xmlns:p14="http://schemas.microsoft.com/office/powerpoint/2010/main" val="4343897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0352FB7-F929-97BB-2D09-8DEEA6363C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54F41E-68F4-F5BE-02DD-655531DF4B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254856"/>
            <a:ext cx="5761355" cy="782638"/>
          </a:xfrm>
        </p:spPr>
        <p:txBody>
          <a:bodyPr/>
          <a:lstStyle/>
          <a:p>
            <a:pPr algn="l"/>
            <a:r>
              <a:rPr lang="en-US" dirty="0">
                <a:latin typeface="Bernard MT Condensed" panose="02050806060905020404" pitchFamily="18" charset="0"/>
              </a:rPr>
              <a:t>Camp Emerald Bay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3DF0F86-361A-D953-B45E-0C728D4DB70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0553D41-BA1C-D628-DFF6-970E8A021DD9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1820545" y="1081127"/>
            <a:ext cx="5037455" cy="630703"/>
          </a:xfrm>
        </p:spPr>
        <p:txBody>
          <a:bodyPr>
            <a:normAutofit fontScale="92500"/>
          </a:bodyPr>
          <a:lstStyle/>
          <a:p>
            <a:pPr algn="l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Where, </a:t>
            </a:r>
            <a:r>
              <a:rPr lang="en-US" dirty="0">
                <a:solidFill>
                  <a:srgbClr val="FF0000"/>
                </a:solidFill>
              </a:rPr>
              <a:t>Why,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When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&amp; </a:t>
            </a:r>
            <a:r>
              <a:rPr lang="en-US" dirty="0">
                <a:solidFill>
                  <a:schemeClr val="bg1"/>
                </a:solidFill>
              </a:rPr>
              <a:t>What Does It Cost!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C4D8AE1B-49B5-FC90-FAB5-782B28B120B7}"/>
              </a:ext>
            </a:extLst>
          </p:cNvPr>
          <p:cNvSpPr txBox="1">
            <a:spLocks/>
          </p:cNvSpPr>
          <p:nvPr/>
        </p:nvSpPr>
        <p:spPr>
          <a:xfrm>
            <a:off x="911225" y="1531621"/>
            <a:ext cx="10369550" cy="5234940"/>
          </a:xfrm>
          <a:prstGeom prst="rect">
            <a:avLst/>
          </a:prstGeom>
          <a:effectLst/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3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u="sng" dirty="0">
                <a:solidFill>
                  <a:schemeClr val="accent6">
                    <a:lumMod val="75000"/>
                  </a:schemeClr>
                </a:solidFill>
              </a:rPr>
              <a:t>Payment Schedule</a:t>
            </a:r>
          </a:p>
          <a:p>
            <a:pPr marL="514350" indent="-514350" algn="l">
              <a:buFont typeface="+mj-lt"/>
              <a:buAutoNum type="arabicPeriod"/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Emerald Bay Fees:	</a:t>
            </a:r>
            <a:br>
              <a:rPr lang="en-US" sz="28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 January 9, 2026:    Minimum $250 per person</a:t>
            </a:r>
            <a:br>
              <a:rPr lang="en-US" sz="28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 March 6, 2026:      Minimum $250 per person</a:t>
            </a:r>
            <a:br>
              <a:rPr lang="en-US" sz="28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 May 15, 2026:          Balance due</a:t>
            </a:r>
          </a:p>
          <a:p>
            <a:pPr marL="514350" indent="-514350" algn="l">
              <a:buFont typeface="+mj-lt"/>
              <a:buAutoNum type="arabicPeriod"/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Scuba Certification Fees</a:t>
            </a:r>
            <a:br>
              <a:rPr lang="en-US" sz="28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 $650 due when participant registers in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DoubleKnot</a:t>
            </a:r>
            <a:endParaRPr lang="en-US" sz="2800" dirty="0">
              <a:solidFill>
                <a:schemeClr val="accent6">
                  <a:lumMod val="75000"/>
                </a:schemeClr>
              </a:solidFill>
            </a:endParaRPr>
          </a:p>
          <a:p>
            <a:pPr marL="514350" indent="-514350" algn="l">
              <a:buFont typeface="+mj-lt"/>
              <a:buAutoNum type="arabicPeriod"/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Transportation</a:t>
            </a:r>
            <a:br>
              <a:rPr lang="en-US" sz="28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 Will be due when airline tickets are purchased</a:t>
            </a:r>
          </a:p>
          <a:p>
            <a:pPr marL="514350" indent="-514350" algn="l">
              <a:buFont typeface="+mj-lt"/>
              <a:buAutoNum type="arabicPeriod"/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Camp Battleship</a:t>
            </a:r>
            <a:br>
              <a:rPr lang="en-US" sz="28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 Will be due at least 2 weeks before we depart</a:t>
            </a:r>
          </a:p>
          <a:p>
            <a:pPr marL="514350" indent="-514350" algn="l">
              <a:buFont typeface="+mj-lt"/>
              <a:buAutoNum type="arabicPeriod"/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Miscellaneous</a:t>
            </a:r>
            <a:br>
              <a:rPr lang="en-US" sz="28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  Bring with you to camp</a:t>
            </a:r>
            <a:br>
              <a:rPr lang="en-US" sz="2800" dirty="0">
                <a:solidFill>
                  <a:schemeClr val="accent6">
                    <a:lumMod val="75000"/>
                  </a:schemeClr>
                </a:solidFill>
              </a:rPr>
            </a:br>
            <a:endParaRPr lang="en-US" sz="28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3871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D2948B4-EAB2-BF2A-2C9C-80241E561D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FC9194-3F98-5F21-50B0-C64A79A2E0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254856"/>
            <a:ext cx="5761355" cy="782638"/>
          </a:xfrm>
        </p:spPr>
        <p:txBody>
          <a:bodyPr/>
          <a:lstStyle/>
          <a:p>
            <a:pPr algn="l"/>
            <a:r>
              <a:rPr lang="en-US" dirty="0">
                <a:latin typeface="Bernard MT Condensed" panose="02050806060905020404" pitchFamily="18" charset="0"/>
              </a:rPr>
              <a:t>Camp Emerald Bay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561C687-42DD-7610-0B08-2D2EAE80EF0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0497C05-9F24-EB3D-70C5-00D2C7327BB1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1820545" y="1081127"/>
            <a:ext cx="5037455" cy="630703"/>
          </a:xfrm>
        </p:spPr>
        <p:txBody>
          <a:bodyPr>
            <a:normAutofit/>
          </a:bodyPr>
          <a:lstStyle/>
          <a:p>
            <a:pPr algn="r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… Next step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C2B4A0B4-F954-AD3C-C901-DDBBE4CFE835}"/>
              </a:ext>
            </a:extLst>
          </p:cNvPr>
          <p:cNvSpPr txBox="1">
            <a:spLocks/>
          </p:cNvSpPr>
          <p:nvPr/>
        </p:nvSpPr>
        <p:spPr>
          <a:xfrm>
            <a:off x="911225" y="1943099"/>
            <a:ext cx="10369550" cy="4823461"/>
          </a:xfrm>
          <a:prstGeom prst="rect">
            <a:avLst/>
          </a:prstGeom>
          <a:effectLst/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3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u="sng" dirty="0">
                <a:solidFill>
                  <a:schemeClr val="accent6">
                    <a:lumMod val="75000"/>
                  </a:schemeClr>
                </a:solidFill>
              </a:rPr>
              <a:t>Considerations</a:t>
            </a:r>
            <a:endParaRPr lang="en-US" sz="2800" dirty="0">
              <a:solidFill>
                <a:schemeClr val="accent6">
                  <a:lumMod val="75000"/>
                </a:schemeClr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Do we attend Emerald Bay in 2026 or 2027?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If we attend in 2026 – do we attend a local/council camp as well?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If we attend in 2027 – summer camp options for 2026:</a:t>
            </a:r>
          </a:p>
          <a:p>
            <a:pPr marL="1143000" lvl="1" indent="-457200"/>
            <a:r>
              <a:rPr lang="en-US" sz="2900" dirty="0">
                <a:solidFill>
                  <a:schemeClr val="accent6">
                    <a:lumMod val="75000"/>
                  </a:schemeClr>
                </a:solidFill>
              </a:rPr>
              <a:t>Camp Loll</a:t>
            </a:r>
          </a:p>
          <a:p>
            <a:pPr marL="1143000" lvl="1" indent="-457200"/>
            <a:r>
              <a:rPr lang="en-US" sz="2900" dirty="0">
                <a:solidFill>
                  <a:schemeClr val="accent6">
                    <a:lumMod val="75000"/>
                  </a:schemeClr>
                </a:solidFill>
              </a:rPr>
              <a:t>Camp Hunt</a:t>
            </a:r>
          </a:p>
          <a:p>
            <a:pPr marL="1143000" lvl="1" indent="-457200"/>
            <a:r>
              <a:rPr lang="en-US" sz="2900" dirty="0">
                <a:solidFill>
                  <a:schemeClr val="accent6">
                    <a:lumMod val="75000"/>
                  </a:schemeClr>
                </a:solidFill>
              </a:rPr>
              <a:t>Camp </a:t>
            </a:r>
            <a:r>
              <a:rPr lang="en-US" sz="2900" dirty="0" err="1">
                <a:solidFill>
                  <a:schemeClr val="accent6">
                    <a:lumMod val="75000"/>
                  </a:schemeClr>
                </a:solidFill>
              </a:rPr>
              <a:t>Tifie</a:t>
            </a:r>
            <a:endParaRPr lang="en-US" sz="2900" dirty="0">
              <a:solidFill>
                <a:schemeClr val="accent6">
                  <a:lumMod val="75000"/>
                </a:schemeClr>
              </a:solidFill>
            </a:endParaRPr>
          </a:p>
          <a:p>
            <a:pPr marL="1143000" lvl="1" indent="-457200"/>
            <a:r>
              <a:rPr lang="en-US" sz="2900" dirty="0">
                <a:solidFill>
                  <a:schemeClr val="accent6">
                    <a:lumMod val="75000"/>
                  </a:schemeClr>
                </a:solidFill>
              </a:rPr>
              <a:t>Organize our own Troop summer camp</a:t>
            </a:r>
          </a:p>
        </p:txBody>
      </p:sp>
    </p:spTree>
    <p:extLst>
      <p:ext uri="{BB962C8B-B14F-4D97-AF65-F5344CB8AC3E}">
        <p14:creationId xmlns:p14="http://schemas.microsoft.com/office/powerpoint/2010/main" val="30428901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05E4B45-3D66-0208-9CAB-4B976D381B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56ECE43-F047-9C56-5B05-71D38B92F5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0857" y="621515"/>
            <a:ext cx="10117959" cy="2281355"/>
          </a:xfrm>
        </p:spPr>
        <p:txBody>
          <a:bodyPr/>
          <a:lstStyle/>
          <a:p>
            <a:r>
              <a:rPr lang="en-US" dirty="0">
                <a:latin typeface="Bernard MT Condensed" panose="02050806060905020404" pitchFamily="18" charset="0"/>
              </a:rPr>
              <a:t>Troop 146</a:t>
            </a:r>
            <a:br>
              <a:rPr lang="en-US" dirty="0">
                <a:latin typeface="Bernard MT Condensed" panose="02050806060905020404" pitchFamily="18" charset="0"/>
              </a:rPr>
            </a:br>
            <a:r>
              <a:rPr lang="en-US" dirty="0">
                <a:latin typeface="Bernard MT Condensed" panose="02050806060905020404" pitchFamily="18" charset="0"/>
              </a:rPr>
              <a:t>Summer Camp 2026</a:t>
            </a:r>
            <a:endParaRPr lang="ru-RU" dirty="0">
              <a:latin typeface="Bahnschrift SemiBold SemiConden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70015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6D9CD56-F8D4-7ECB-DA71-E73021D2FA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807FCD-F074-DE9F-D007-957045609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254856"/>
            <a:ext cx="5761355" cy="782638"/>
          </a:xfrm>
        </p:spPr>
        <p:txBody>
          <a:bodyPr/>
          <a:lstStyle/>
          <a:p>
            <a:pPr algn="l"/>
            <a:r>
              <a:rPr lang="en-US" dirty="0">
                <a:latin typeface="Bernard MT Condensed" panose="02050806060905020404" pitchFamily="18" charset="0"/>
              </a:rPr>
              <a:t>Camp Emerald Bay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765F159-FEF2-AC98-24AE-DD265B9FC9C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731EC76-7E4C-FD53-0823-C345401D0995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6370721" y="4663440"/>
            <a:ext cx="5341854" cy="1085850"/>
          </a:xfrm>
          <a:effectLst/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  <a:effectLst/>
              </a:rPr>
              <a:t>Camp Emerald Bay is located on the North end of Catalina Island off the coast of California, Southwest of Los Angeles.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7" name="Picture 6" descr="A group of people on a dock&#10;&#10;AI-generated content may be incorrect.">
            <a:extLst>
              <a:ext uri="{FF2B5EF4-FFF2-40B4-BE49-F238E27FC236}">
                <a16:creationId xmlns:a16="http://schemas.microsoft.com/office/drawing/2014/main" id="{2819E3FD-1AC4-B30C-E9A5-44C9A947E1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3482" y="254856"/>
            <a:ext cx="4989095" cy="3741821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4F964866-513D-7D8D-F26A-217CB3DAED7C}"/>
              </a:ext>
            </a:extLst>
          </p:cNvPr>
          <p:cNvSpPr txBox="1">
            <a:spLocks/>
          </p:cNvSpPr>
          <p:nvPr/>
        </p:nvSpPr>
        <p:spPr>
          <a:xfrm>
            <a:off x="1820545" y="1091336"/>
            <a:ext cx="4275455" cy="630703"/>
          </a:xfrm>
          <a:prstGeom prst="rect">
            <a:avLst/>
          </a:prstGeom>
          <a:effectLst/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3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>
                <a:solidFill>
                  <a:schemeClr val="bg1"/>
                </a:solidFill>
                <a:effectLst/>
              </a:rPr>
              <a:t>Where,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Why, When &amp; What!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CB76252-8D71-39E6-4142-A295BB6C8B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1499" y="2305650"/>
            <a:ext cx="4817206" cy="3995396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0828056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376EE4F-AF13-46D0-8687-C56648B948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15978D-E592-51CB-94D8-82BADFEC1C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254856"/>
            <a:ext cx="5761355" cy="782638"/>
          </a:xfrm>
        </p:spPr>
        <p:txBody>
          <a:bodyPr/>
          <a:lstStyle/>
          <a:p>
            <a:pPr algn="l"/>
            <a:r>
              <a:rPr lang="en-US" dirty="0">
                <a:latin typeface="Bernard MT Condensed" panose="02050806060905020404" pitchFamily="18" charset="0"/>
              </a:rPr>
              <a:t>Camp Emerald Bay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3BF2965-1C0A-E5A5-3EB4-A1727507871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B12634D-3CB1-10AB-B831-6A9599994B3F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1820545" y="1081127"/>
            <a:ext cx="4275455" cy="630703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Where, </a:t>
            </a:r>
            <a:r>
              <a:rPr lang="en-US" dirty="0">
                <a:solidFill>
                  <a:schemeClr val="bg1"/>
                </a:solidFill>
              </a:rPr>
              <a:t>Why,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When &amp; What!</a:t>
            </a:r>
          </a:p>
        </p:txBody>
      </p:sp>
      <p:pic>
        <p:nvPicPr>
          <p:cNvPr id="8" name="Picture 7" descr="A group of people posing for a photo on a rocky beach&#10;&#10;AI-generated content may be incorrect.">
            <a:extLst>
              <a:ext uri="{FF2B5EF4-FFF2-40B4-BE49-F238E27FC236}">
                <a16:creationId xmlns:a16="http://schemas.microsoft.com/office/drawing/2014/main" id="{07B45870-F098-8B4A-9A1C-E25CABA141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426" y="2376663"/>
            <a:ext cx="4989095" cy="3741821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1" name="Picture 10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B109DBCC-3AFD-7E6F-3BC9-6453EC242E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3480" y="254856"/>
            <a:ext cx="4989095" cy="3741821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5EA54A7A-3805-B658-C641-5C2CF887B24F}"/>
              </a:ext>
            </a:extLst>
          </p:cNvPr>
          <p:cNvSpPr txBox="1">
            <a:spLocks/>
          </p:cNvSpPr>
          <p:nvPr/>
        </p:nvSpPr>
        <p:spPr>
          <a:xfrm>
            <a:off x="6370721" y="4149090"/>
            <a:ext cx="5341854" cy="2454054"/>
          </a:xfrm>
          <a:prstGeom prst="rect">
            <a:avLst/>
          </a:prstGeom>
          <a:effectLst/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3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Troop 146 attended in 2019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Unique Island experience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Great Aquatics Program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Multiple Merit Badge Opportunities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Troop bonding &amp; tradition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8154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24AB5C5-EC95-2664-9919-E7B5A9B4DD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459758-27B1-B35F-7947-013F667918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254856"/>
            <a:ext cx="5761355" cy="782638"/>
          </a:xfrm>
        </p:spPr>
        <p:txBody>
          <a:bodyPr/>
          <a:lstStyle/>
          <a:p>
            <a:pPr algn="l"/>
            <a:r>
              <a:rPr lang="en-US" dirty="0">
                <a:latin typeface="Bernard MT Condensed" panose="02050806060905020404" pitchFamily="18" charset="0"/>
              </a:rPr>
              <a:t>Camp Emerald Bay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665A397-877D-629A-2B44-E8F7100B15C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61D15A-99F0-4B69-BD61-8935FEBAD130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1820545" y="1081127"/>
            <a:ext cx="4275455" cy="630703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Where, </a:t>
            </a:r>
            <a:r>
              <a:rPr lang="en-US" dirty="0">
                <a:solidFill>
                  <a:schemeClr val="bg1"/>
                </a:solidFill>
              </a:rPr>
              <a:t>Why, </a:t>
            </a:r>
            <a:r>
              <a:rPr lang="en-US" dirty="0">
                <a:solidFill>
                  <a:srgbClr val="FF0000"/>
                </a:solidFill>
              </a:rPr>
              <a:t>When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&amp; </a:t>
            </a:r>
            <a:r>
              <a:rPr lang="en-US" dirty="0">
                <a:solidFill>
                  <a:srgbClr val="FF0000"/>
                </a:solidFill>
              </a:rPr>
              <a:t>What!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DDE5369B-18B4-03A0-B352-4D07A65772D4}"/>
              </a:ext>
            </a:extLst>
          </p:cNvPr>
          <p:cNvSpPr txBox="1">
            <a:spLocks/>
          </p:cNvSpPr>
          <p:nvPr/>
        </p:nvSpPr>
        <p:spPr>
          <a:xfrm>
            <a:off x="911225" y="1755462"/>
            <a:ext cx="5341854" cy="5102538"/>
          </a:xfrm>
          <a:prstGeom prst="rect">
            <a:avLst/>
          </a:prstGeom>
          <a:effectLst/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3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Some of the Camp Programs available</a:t>
            </a:r>
            <a:endParaRPr lang="en-US" baseline="30000" dirty="0">
              <a:solidFill>
                <a:schemeClr val="accent6">
                  <a:lumMod val="75000"/>
                </a:schemeClr>
              </a:solidFill>
            </a:endParaRPr>
          </a:p>
          <a:p>
            <a:pPr marL="457200" indent="-457200" algn="l">
              <a:buAutoNum type="arabicParenR"/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Traditional Merit Badge Camp</a:t>
            </a:r>
          </a:p>
          <a:p>
            <a:pPr marL="1143000" lvl="1" indent="-457200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Over 30 badges offered</a:t>
            </a:r>
          </a:p>
          <a:p>
            <a:pPr marL="1143000" lvl="1" indent="-457200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Kayaking, Mountain Biking, Snorkeling, Archery, Rifle, etc.</a:t>
            </a:r>
          </a:p>
          <a:p>
            <a:pPr marL="457200" indent="-457200" algn="l">
              <a:buAutoNum type="arabicParenR"/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Scuba Certification Camp</a:t>
            </a:r>
          </a:p>
          <a:p>
            <a:pPr marL="1143000" lvl="1" indent="-457200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Open Water Diver Certification</a:t>
            </a:r>
          </a:p>
          <a:p>
            <a:pPr marL="1143000" lvl="1" indent="-457200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Earn Scuba Diving merit badge</a:t>
            </a:r>
          </a:p>
          <a:p>
            <a:pPr marL="1143000" lvl="1" indent="-457200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Requires pre-camp work</a:t>
            </a:r>
          </a:p>
          <a:p>
            <a:pPr marL="457200" indent="-457200" algn="l">
              <a:buAutoNum type="arabicParenR"/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Rugged Adventures</a:t>
            </a:r>
          </a:p>
          <a:p>
            <a:pPr marL="1028700" lvl="1" indent="-342900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Explores</a:t>
            </a:r>
          </a:p>
          <a:p>
            <a:pPr marL="1028700" lvl="1" indent="-342900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Canoe</a:t>
            </a:r>
          </a:p>
          <a:p>
            <a:pPr marL="1028700" lvl="1" indent="-342900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Trek</a:t>
            </a:r>
          </a:p>
          <a:p>
            <a:pPr marL="457200" indent="-457200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pPr marL="457200" indent="-457200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4" name="Picture 13" descr="A group of people in the water&#10;&#10;AI-generated content may be incorrect.">
            <a:extLst>
              <a:ext uri="{FF2B5EF4-FFF2-40B4-BE49-F238E27FC236}">
                <a16:creationId xmlns:a16="http://schemas.microsoft.com/office/drawing/2014/main" id="{A0B76385-ABC0-008F-CB96-C148FE33CA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7173" y="245394"/>
            <a:ext cx="5001710" cy="3751283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B3AF262C-69D8-EAA1-EA0B-5CA544BC64A0}"/>
              </a:ext>
            </a:extLst>
          </p:cNvPr>
          <p:cNvSpPr txBox="1">
            <a:spLocks/>
          </p:cNvSpPr>
          <p:nvPr/>
        </p:nvSpPr>
        <p:spPr>
          <a:xfrm>
            <a:off x="6488573" y="4033278"/>
            <a:ext cx="3546967" cy="2824722"/>
          </a:xfrm>
          <a:prstGeom prst="rect">
            <a:avLst/>
          </a:prstGeom>
          <a:effectLst/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3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Other Camp Opportunities: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Night dive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Sunrise/Sunset hikes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Dining Hall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“Discover Scuba Diving”</a:t>
            </a:r>
          </a:p>
          <a:p>
            <a:pPr algn="l"/>
            <a:endParaRPr lang="en-US" baseline="30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4EC3D158-9527-1404-4C00-57704281ED5D}"/>
              </a:ext>
            </a:extLst>
          </p:cNvPr>
          <p:cNvSpPr txBox="1">
            <a:spLocks/>
          </p:cNvSpPr>
          <p:nvPr/>
        </p:nvSpPr>
        <p:spPr>
          <a:xfrm>
            <a:off x="8879421" y="4033278"/>
            <a:ext cx="2783225" cy="2824722"/>
          </a:xfrm>
          <a:prstGeom prst="rect">
            <a:avLst/>
          </a:prstGeom>
          <a:effectLst/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3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Free Time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Camp Battleship</a:t>
            </a:r>
          </a:p>
          <a:p>
            <a:pPr algn="l"/>
            <a:endParaRPr lang="en-US" baseline="300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25394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98F4963-8186-CC64-ACCA-9DB2B089F7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EBEB9B-EBAB-3F9E-8ECA-441B6C8B5E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254856"/>
            <a:ext cx="5761355" cy="782638"/>
          </a:xfrm>
        </p:spPr>
        <p:txBody>
          <a:bodyPr/>
          <a:lstStyle/>
          <a:p>
            <a:pPr algn="l"/>
            <a:r>
              <a:rPr lang="en-US" dirty="0">
                <a:latin typeface="Bernard MT Condensed" panose="02050806060905020404" pitchFamily="18" charset="0"/>
              </a:rPr>
              <a:t>Camp Emerald Bay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73684EF-2F53-8231-BD45-49C6D595BF1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BB43909-24FE-016E-F8C3-4738984B5519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1820545" y="1081127"/>
            <a:ext cx="4275455" cy="630703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Where, </a:t>
            </a:r>
            <a:r>
              <a:rPr lang="en-US" dirty="0">
                <a:solidFill>
                  <a:schemeClr val="bg1"/>
                </a:solidFill>
              </a:rPr>
              <a:t>Why, </a:t>
            </a:r>
            <a:r>
              <a:rPr lang="en-US" dirty="0">
                <a:solidFill>
                  <a:srgbClr val="FF0000"/>
                </a:solidFill>
              </a:rPr>
              <a:t>When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&amp; </a:t>
            </a:r>
            <a:r>
              <a:rPr lang="en-US" dirty="0">
                <a:solidFill>
                  <a:srgbClr val="FF0000"/>
                </a:solidFill>
              </a:rPr>
              <a:t>What!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6C750A2-82FF-8782-2443-F74AE9430B9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443427" y="245394"/>
            <a:ext cx="4275456" cy="3206592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7A5126E-922A-EE32-38C9-5D99A582347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28920" y="1396478"/>
            <a:ext cx="4275456" cy="3206592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A21583F-4012-7623-C0B4-6155B10EE9B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195888" y="3651408"/>
            <a:ext cx="4275456" cy="3206592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5183968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3F1C3E1-57B0-FFA8-E72A-084FF2DD70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4D7D0-E464-61DE-B140-6D98B52C05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254856"/>
            <a:ext cx="5761355" cy="782638"/>
          </a:xfrm>
        </p:spPr>
        <p:txBody>
          <a:bodyPr/>
          <a:lstStyle/>
          <a:p>
            <a:pPr algn="l"/>
            <a:r>
              <a:rPr lang="en-US" dirty="0">
                <a:latin typeface="Bernard MT Condensed" panose="02050806060905020404" pitchFamily="18" charset="0"/>
              </a:rPr>
              <a:t>Camp Emerald Bay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206D39A-BAE2-8010-2B29-77F8CB1DBBC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113E9D5-A4AD-A6C5-4C1C-22DE61D6440C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1820545" y="1081127"/>
            <a:ext cx="4275455" cy="630703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Where, </a:t>
            </a:r>
            <a:r>
              <a:rPr lang="en-US" dirty="0">
                <a:solidFill>
                  <a:schemeClr val="bg1"/>
                </a:solidFill>
              </a:rPr>
              <a:t>Why, </a:t>
            </a:r>
            <a:r>
              <a:rPr lang="en-US" dirty="0">
                <a:solidFill>
                  <a:srgbClr val="FF0000"/>
                </a:solidFill>
              </a:rPr>
              <a:t>When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&amp; What!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27EB967-C642-77E4-9248-AF0A66E884A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443427" y="245394"/>
            <a:ext cx="4275456" cy="3206592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9A185B0-DBE7-8DFA-11A4-630029401C2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28920" y="1567928"/>
            <a:ext cx="4275456" cy="3206592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148E418-2451-0B8B-D8B9-ABE62CA98CE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195888" y="3651408"/>
            <a:ext cx="4275456" cy="3206592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4156245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F4A05A9-F523-D394-A445-FD43D91FCD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53294-A692-A17D-F68B-52E5A51BC2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254856"/>
            <a:ext cx="5761355" cy="782638"/>
          </a:xfrm>
        </p:spPr>
        <p:txBody>
          <a:bodyPr/>
          <a:lstStyle/>
          <a:p>
            <a:pPr algn="l"/>
            <a:r>
              <a:rPr lang="en-US" dirty="0">
                <a:latin typeface="Bernard MT Condensed" panose="02050806060905020404" pitchFamily="18" charset="0"/>
              </a:rPr>
              <a:t>Camp Emerald Bay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2D02155-13B6-50CB-684F-77484491325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87D3681-BD6D-1A97-763E-5AACB5870D47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1820545" y="1081127"/>
            <a:ext cx="4275455" cy="630703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Where, </a:t>
            </a:r>
            <a:r>
              <a:rPr lang="en-US" dirty="0">
                <a:solidFill>
                  <a:schemeClr val="bg1"/>
                </a:solidFill>
              </a:rPr>
              <a:t>Why, </a:t>
            </a:r>
            <a:r>
              <a:rPr lang="en-US" dirty="0">
                <a:solidFill>
                  <a:srgbClr val="FF0000"/>
                </a:solidFill>
              </a:rPr>
              <a:t>When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&amp; What!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591975EC-D269-8C8C-3CCC-2E063FEA4C6E}"/>
              </a:ext>
            </a:extLst>
          </p:cNvPr>
          <p:cNvSpPr txBox="1">
            <a:spLocks/>
          </p:cNvSpPr>
          <p:nvPr/>
        </p:nvSpPr>
        <p:spPr>
          <a:xfrm>
            <a:off x="507508" y="2192507"/>
            <a:ext cx="6209665" cy="4194487"/>
          </a:xfrm>
          <a:prstGeom prst="rect">
            <a:avLst/>
          </a:prstGeom>
          <a:effectLst/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3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Camp Battleship</a:t>
            </a:r>
          </a:p>
          <a:p>
            <a:pPr algn="l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Scouts &amp; Adults get to spend the night on the Battleship Iowa and experience the following: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Eat dinner &amp; breakfast in the ship mess hall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Sleep in the same bunks the sailors did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A tour of the ship including its history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Evening flag ceremony on the ships deck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D406328-D0ED-57F2-2EFC-FD0E1AA1765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717173" y="471006"/>
            <a:ext cx="5001710" cy="3300058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8149476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59686F1-D101-475E-2D4E-ADB5DD1BA6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A274B5-490D-3A5D-85A8-A5E0FE9998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254856"/>
            <a:ext cx="5761355" cy="782638"/>
          </a:xfrm>
        </p:spPr>
        <p:txBody>
          <a:bodyPr/>
          <a:lstStyle/>
          <a:p>
            <a:pPr algn="l"/>
            <a:r>
              <a:rPr lang="en-US" dirty="0">
                <a:latin typeface="Bernard MT Condensed" panose="02050806060905020404" pitchFamily="18" charset="0"/>
              </a:rPr>
              <a:t>Camp Emerald Bay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C2BFA9A-4F04-9C35-B6D1-5D129634F53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550BDC1-3C7D-8F41-34E4-E6298EF822D6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1820545" y="1081127"/>
            <a:ext cx="4275455" cy="630703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Where, </a:t>
            </a:r>
            <a:r>
              <a:rPr lang="en-US" dirty="0">
                <a:solidFill>
                  <a:schemeClr val="bg1"/>
                </a:solidFill>
              </a:rPr>
              <a:t>Why, </a:t>
            </a:r>
            <a:r>
              <a:rPr lang="en-US" dirty="0">
                <a:solidFill>
                  <a:srgbClr val="FF0000"/>
                </a:solidFill>
              </a:rPr>
              <a:t>When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&amp; </a:t>
            </a:r>
            <a:r>
              <a:rPr lang="en-US" dirty="0">
                <a:solidFill>
                  <a:srgbClr val="FF0000"/>
                </a:solidFill>
              </a:rPr>
              <a:t>What!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0566C79-8770-A4D4-271D-7CF7660A753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017989" y="471006"/>
            <a:ext cx="4400077" cy="3300058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145A6BB-6CD0-05D7-BCB0-4947B3DB000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73933" y="1590792"/>
            <a:ext cx="4400077" cy="3300058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FE9F156-E54E-DC49-DB94-FB51963FE62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204429" y="3429000"/>
            <a:ext cx="4400077" cy="3300058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9097703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24">
      <a:dk1>
        <a:sysClr val="windowText" lastClr="000000"/>
      </a:dk1>
      <a:lt1>
        <a:sysClr val="window" lastClr="FFFFFF"/>
      </a:lt1>
      <a:dk2>
        <a:srgbClr val="64AC00"/>
      </a:dk2>
      <a:lt2>
        <a:srgbClr val="CBFF00"/>
      </a:lt2>
      <a:accent1>
        <a:srgbClr val="002E62"/>
      </a:accent1>
      <a:accent2>
        <a:srgbClr val="004CB9"/>
      </a:accent2>
      <a:accent3>
        <a:srgbClr val="005500"/>
      </a:accent3>
      <a:accent4>
        <a:srgbClr val="16B3DC"/>
      </a:accent4>
      <a:accent5>
        <a:srgbClr val="F9DC5C"/>
      </a:accent5>
      <a:accent6>
        <a:srgbClr val="EF626C"/>
      </a:accent6>
      <a:hlink>
        <a:srgbClr val="FFFFFF"/>
      </a:hlink>
      <a:folHlink>
        <a:srgbClr val="FFFFFF"/>
      </a:folHlink>
    </a:clrScheme>
    <a:fontScheme name="Custom 21">
      <a:majorFont>
        <a:latin typeface="Gill Sans MT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 w="12700" cap="flat">
          <a:noFill/>
          <a:prstDash val="solid"/>
          <a:miter/>
        </a:ln>
      </a:spPr>
      <a:bodyPr rtlCol="0" anchor="ctr"/>
      <a:lstStyle>
        <a:defPPr algn="l">
          <a:defRPr dirty="0"/>
        </a:defPPr>
      </a:lstStyle>
    </a:spDef>
  </a:objectDefaults>
  <a:extraClrSchemeLst/>
  <a:extLst>
    <a:ext uri="{05A4C25C-085E-4340-85A3-A5531E510DB2}">
      <thm15:themeFamily xmlns:thm15="http://schemas.microsoft.com/office/thememl/2012/main" name="TF22977542_Outdoors presentation_RVA_v4.potx" id="{6CD96AFB-7D75-48FF-A856-C8B82BF3C12B}" vid="{1E6ACFD4-3AE6-4944-B76B-DA44E915EC7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291512c1ee715ab617f4c07df79fc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256c27c40ca5c40ce1cf6c44f0205df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26A71AF-4CF2-4B95-BFB6-5C27500258C6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2.xml><?xml version="1.0" encoding="utf-8"?>
<ds:datastoreItem xmlns:ds="http://schemas.openxmlformats.org/officeDocument/2006/customXml" ds:itemID="{0F60B100-7079-4DE7-AF7C-20BFB1D62C4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935B1F0-3442-4957-9701-25816EFDB64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Outdoors presentation</Template>
  <TotalTime>2520</TotalTime>
  <Words>974</Words>
  <Application>Microsoft Office PowerPoint</Application>
  <PresentationFormat>Widescreen</PresentationFormat>
  <Paragraphs>194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Arial</vt:lpstr>
      <vt:lpstr>Bahnschrift SemiBold SemiConden</vt:lpstr>
      <vt:lpstr>Bernard MT Condensed</vt:lpstr>
      <vt:lpstr>Calibri</vt:lpstr>
      <vt:lpstr>Franklin Gothic Book</vt:lpstr>
      <vt:lpstr>Gill Sans MT</vt:lpstr>
      <vt:lpstr>Office Theme</vt:lpstr>
      <vt:lpstr>Troop 146 Summer Camp 2026</vt:lpstr>
      <vt:lpstr>Camp Emerald Bay</vt:lpstr>
      <vt:lpstr>Camp Emerald Bay</vt:lpstr>
      <vt:lpstr>Camp Emerald Bay</vt:lpstr>
      <vt:lpstr>Camp Emerald Bay</vt:lpstr>
      <vt:lpstr>Camp Emerald Bay</vt:lpstr>
      <vt:lpstr>Camp Emerald Bay</vt:lpstr>
      <vt:lpstr>Camp Emerald Bay</vt:lpstr>
      <vt:lpstr>Camp Emerald Bay</vt:lpstr>
      <vt:lpstr>Camp Emerald Bay</vt:lpstr>
      <vt:lpstr>Camp Emerald Bay</vt:lpstr>
      <vt:lpstr>Camp Emerald Bay</vt:lpstr>
      <vt:lpstr>Camp Emerald Bay</vt:lpstr>
      <vt:lpstr>Camp Emerald Bay</vt:lpstr>
      <vt:lpstr>Camp Emerald Bay</vt:lpstr>
      <vt:lpstr>Camp Emerald Bay</vt:lpstr>
      <vt:lpstr>Camp Emerald Bay</vt:lpstr>
      <vt:lpstr>Camp Emerald Bay</vt:lpstr>
      <vt:lpstr>Camp Emerald Bay</vt:lpstr>
      <vt:lpstr>Camp Emerald Bay</vt:lpstr>
      <vt:lpstr>Camp Emerald Bay</vt:lpstr>
      <vt:lpstr>Troop 146 Summer Camp 2026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Ryan Nielsen</dc:creator>
  <cp:lastModifiedBy>Ryan Nielsen</cp:lastModifiedBy>
  <cp:revision>1</cp:revision>
  <dcterms:created xsi:type="dcterms:W3CDTF">2025-11-16T04:18:37Z</dcterms:created>
  <dcterms:modified xsi:type="dcterms:W3CDTF">2025-11-17T22:18:40Z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